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39" d="100"/>
          <a:sy n="39" d="100"/>
        </p:scale>
        <p:origin x="157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5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CA1D-A8C5-44E2-BCAE-E2BFDB7D0646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1D78-792A-4297-A291-8E43B58E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560070" y="514350"/>
            <a:ext cx="754380" cy="82296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ALSA</a:t>
            </a:r>
            <a:endParaRPr lang="en-US" sz="1600" dirty="0"/>
          </a:p>
        </p:txBody>
      </p:sp>
      <p:sp>
        <p:nvSpPr>
          <p:cNvPr id="6" name="Can 5"/>
          <p:cNvSpPr/>
          <p:nvPr/>
        </p:nvSpPr>
        <p:spPr>
          <a:xfrm>
            <a:off x="560070" y="1760220"/>
            <a:ext cx="754380" cy="822960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LBLS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560070" y="2926080"/>
            <a:ext cx="754380" cy="822960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SATSA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560070" y="4251960"/>
            <a:ext cx="754380" cy="822960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560070" y="5394960"/>
            <a:ext cx="754380" cy="82296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TILDA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954530" y="342900"/>
            <a:ext cx="708660" cy="595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Ellis Island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9180" y="320040"/>
            <a:ext cx="1577340" cy="845820"/>
            <a:chOff x="4869180" y="320040"/>
            <a:chExt cx="1577340" cy="845820"/>
          </a:xfrm>
        </p:grpSpPr>
        <p:sp>
          <p:nvSpPr>
            <p:cNvPr id="11" name="Rounded Rectangle 10"/>
            <p:cNvSpPr/>
            <p:nvPr/>
          </p:nvSpPr>
          <p:spPr>
            <a:xfrm>
              <a:off x="486918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d</a:t>
              </a:r>
              <a:r>
                <a:rPr lang="en-US" sz="1400" dirty="0" smtClean="0"/>
                <a:t>es </a:t>
              </a:r>
              <a:r>
                <a:rPr lang="en-US" sz="1400" dirty="0" err="1" smtClean="0"/>
                <a:t>cribe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806440" y="32004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harmonize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69180" y="1348740"/>
            <a:ext cx="1577340" cy="822960"/>
            <a:chOff x="4869180" y="342900"/>
            <a:chExt cx="157734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486918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d</a:t>
              </a:r>
              <a:r>
                <a:rPr lang="en-US" sz="1400" dirty="0" smtClean="0"/>
                <a:t>es </a:t>
              </a:r>
              <a:r>
                <a:rPr lang="en-US" sz="1400" dirty="0" err="1" smtClean="0"/>
                <a:t>cribe</a:t>
              </a:r>
              <a:endParaRPr lang="en-US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0644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harmonize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9180" y="2446020"/>
            <a:ext cx="1577340" cy="822960"/>
            <a:chOff x="4869180" y="342900"/>
            <a:chExt cx="1577340" cy="822960"/>
          </a:xfrm>
        </p:grpSpPr>
        <p:sp>
          <p:nvSpPr>
            <p:cNvPr id="18" name="Rounded Rectangle 17"/>
            <p:cNvSpPr/>
            <p:nvPr/>
          </p:nvSpPr>
          <p:spPr>
            <a:xfrm>
              <a:off x="486918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d</a:t>
              </a:r>
              <a:r>
                <a:rPr lang="en-US" sz="1400" dirty="0" smtClean="0"/>
                <a:t>es </a:t>
              </a:r>
              <a:r>
                <a:rPr lang="en-US" sz="1400" dirty="0" err="1" smtClean="0"/>
                <a:t>cribe</a:t>
              </a:r>
              <a:endParaRPr lang="en-US" sz="14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0644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harmonize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9180" y="3543300"/>
            <a:ext cx="1577340" cy="822960"/>
            <a:chOff x="4869180" y="342900"/>
            <a:chExt cx="1577340" cy="822960"/>
          </a:xfrm>
        </p:grpSpPr>
        <p:sp>
          <p:nvSpPr>
            <p:cNvPr id="21" name="Rounded Rectangle 20"/>
            <p:cNvSpPr/>
            <p:nvPr/>
          </p:nvSpPr>
          <p:spPr>
            <a:xfrm>
              <a:off x="486918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d</a:t>
              </a:r>
              <a:r>
                <a:rPr lang="en-US" sz="1400" dirty="0" smtClean="0"/>
                <a:t>es </a:t>
              </a:r>
              <a:r>
                <a:rPr lang="en-US" sz="1400" dirty="0" err="1" smtClean="0"/>
                <a:t>cribe</a:t>
              </a:r>
              <a:endParaRPr lang="en-US" sz="1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0644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harmonize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9180" y="5486400"/>
            <a:ext cx="1577340" cy="822960"/>
            <a:chOff x="4869180" y="342900"/>
            <a:chExt cx="1577340" cy="822960"/>
          </a:xfrm>
        </p:grpSpPr>
        <p:sp>
          <p:nvSpPr>
            <p:cNvPr id="24" name="Rounded Rectangle 23"/>
            <p:cNvSpPr/>
            <p:nvPr/>
          </p:nvSpPr>
          <p:spPr>
            <a:xfrm>
              <a:off x="486918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d</a:t>
              </a:r>
              <a:r>
                <a:rPr lang="en-US" sz="1400" dirty="0" smtClean="0"/>
                <a:t>es </a:t>
              </a:r>
              <a:r>
                <a:rPr lang="en-US" sz="1400" dirty="0" err="1" smtClean="0"/>
                <a:t>cribe</a:t>
              </a:r>
              <a:endParaRPr lang="en-US" sz="14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806440" y="342900"/>
              <a:ext cx="640080" cy="8229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harmonize</a:t>
              </a:r>
              <a:endParaRPr lang="en-US" sz="1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869180" y="4663440"/>
            <a:ext cx="1541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4381618" y="342900"/>
            <a:ext cx="380763" cy="6226335"/>
            <a:chOff x="4339827" y="276850"/>
            <a:chExt cx="380763" cy="6226335"/>
          </a:xfrm>
        </p:grpSpPr>
        <p:sp>
          <p:nvSpPr>
            <p:cNvPr id="28" name="Rectangle 27"/>
            <p:cNvSpPr/>
            <p:nvPr/>
          </p:nvSpPr>
          <p:spPr>
            <a:xfrm rot="16200000">
              <a:off x="4040226" y="576452"/>
              <a:ext cx="96853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smoking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4277039" y="1602622"/>
              <a:ext cx="51777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4281605" y="2672833"/>
              <a:ext cx="48577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sex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963698" y="3770114"/>
              <a:ext cx="112159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education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3991975" y="5786001"/>
              <a:ext cx="10650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construct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Elbow Connector 46"/>
          <p:cNvCxnSpPr>
            <a:stCxn id="5" idx="4"/>
            <a:endCxn id="10" idx="1"/>
          </p:cNvCxnSpPr>
          <p:nvPr/>
        </p:nvCxnSpPr>
        <p:spPr>
          <a:xfrm>
            <a:off x="1314450" y="925830"/>
            <a:ext cx="640080" cy="23945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4"/>
            <a:endCxn id="10" idx="1"/>
          </p:cNvCxnSpPr>
          <p:nvPr/>
        </p:nvCxnSpPr>
        <p:spPr>
          <a:xfrm>
            <a:off x="1314450" y="2171700"/>
            <a:ext cx="640080" cy="1148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  <a:endCxn id="10" idx="1"/>
          </p:cNvCxnSpPr>
          <p:nvPr/>
        </p:nvCxnSpPr>
        <p:spPr>
          <a:xfrm flipV="1">
            <a:off x="1314450" y="3320415"/>
            <a:ext cx="640080" cy="17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8" idx="4"/>
            <a:endCxn id="10" idx="1"/>
          </p:cNvCxnSpPr>
          <p:nvPr/>
        </p:nvCxnSpPr>
        <p:spPr>
          <a:xfrm flipV="1">
            <a:off x="1314450" y="3320415"/>
            <a:ext cx="640080" cy="1343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9" idx="4"/>
            <a:endCxn id="10" idx="1"/>
          </p:cNvCxnSpPr>
          <p:nvPr/>
        </p:nvCxnSpPr>
        <p:spPr>
          <a:xfrm flipV="1">
            <a:off x="1314450" y="3320415"/>
            <a:ext cx="640080" cy="2486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11" idx="1"/>
          </p:cNvCxnSpPr>
          <p:nvPr/>
        </p:nvCxnSpPr>
        <p:spPr>
          <a:xfrm flipV="1">
            <a:off x="3936202" y="754380"/>
            <a:ext cx="932978" cy="2301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ight Arrow 78"/>
          <p:cNvSpPr/>
          <p:nvPr/>
        </p:nvSpPr>
        <p:spPr>
          <a:xfrm>
            <a:off x="2663190" y="3145041"/>
            <a:ext cx="338316" cy="293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>
            <a:endCxn id="15" idx="1"/>
          </p:cNvCxnSpPr>
          <p:nvPr/>
        </p:nvCxnSpPr>
        <p:spPr>
          <a:xfrm flipV="1">
            <a:off x="3936202" y="1760220"/>
            <a:ext cx="932978" cy="1295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21" idx="1"/>
          </p:cNvCxnSpPr>
          <p:nvPr/>
        </p:nvCxnSpPr>
        <p:spPr>
          <a:xfrm>
            <a:off x="3936202" y="3055546"/>
            <a:ext cx="932978" cy="899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24" idx="1"/>
          </p:cNvCxnSpPr>
          <p:nvPr/>
        </p:nvCxnSpPr>
        <p:spPr>
          <a:xfrm>
            <a:off x="3936202" y="3055546"/>
            <a:ext cx="932978" cy="2842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27" idx="1"/>
          </p:cNvCxnSpPr>
          <p:nvPr/>
        </p:nvCxnSpPr>
        <p:spPr>
          <a:xfrm>
            <a:off x="3936202" y="3055546"/>
            <a:ext cx="932978" cy="186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18" idx="1"/>
          </p:cNvCxnSpPr>
          <p:nvPr/>
        </p:nvCxnSpPr>
        <p:spPr>
          <a:xfrm flipV="1">
            <a:off x="3936202" y="2857500"/>
            <a:ext cx="932978" cy="198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1" idx="3"/>
            <a:endCxn id="12" idx="1"/>
          </p:cNvCxnSpPr>
          <p:nvPr/>
        </p:nvCxnSpPr>
        <p:spPr>
          <a:xfrm flipV="1">
            <a:off x="5509260" y="731520"/>
            <a:ext cx="297180" cy="22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5" idx="3"/>
            <a:endCxn id="16" idx="1"/>
          </p:cNvCxnSpPr>
          <p:nvPr/>
        </p:nvCxnSpPr>
        <p:spPr>
          <a:xfrm>
            <a:off x="5509260" y="1760220"/>
            <a:ext cx="297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8" idx="3"/>
            <a:endCxn id="19" idx="1"/>
          </p:cNvCxnSpPr>
          <p:nvPr/>
        </p:nvCxnSpPr>
        <p:spPr>
          <a:xfrm>
            <a:off x="5509260" y="2857500"/>
            <a:ext cx="297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1" idx="3"/>
            <a:endCxn id="22" idx="1"/>
          </p:cNvCxnSpPr>
          <p:nvPr/>
        </p:nvCxnSpPr>
        <p:spPr>
          <a:xfrm>
            <a:off x="5509260" y="3954780"/>
            <a:ext cx="297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4" idx="3"/>
            <a:endCxn id="25" idx="1"/>
          </p:cNvCxnSpPr>
          <p:nvPr/>
        </p:nvCxnSpPr>
        <p:spPr>
          <a:xfrm>
            <a:off x="5509260" y="5897880"/>
            <a:ext cx="297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2" idx="3"/>
          </p:cNvCxnSpPr>
          <p:nvPr/>
        </p:nvCxnSpPr>
        <p:spPr>
          <a:xfrm>
            <a:off x="6446520" y="731520"/>
            <a:ext cx="2387752" cy="2620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6" idx="3"/>
          </p:cNvCxnSpPr>
          <p:nvPr/>
        </p:nvCxnSpPr>
        <p:spPr>
          <a:xfrm>
            <a:off x="6446520" y="1760220"/>
            <a:ext cx="2387752" cy="1592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9" idx="3"/>
          </p:cNvCxnSpPr>
          <p:nvPr/>
        </p:nvCxnSpPr>
        <p:spPr>
          <a:xfrm>
            <a:off x="6446520" y="2857500"/>
            <a:ext cx="2387752" cy="495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22" idx="3"/>
          </p:cNvCxnSpPr>
          <p:nvPr/>
        </p:nvCxnSpPr>
        <p:spPr>
          <a:xfrm flipV="1">
            <a:off x="6446520" y="3352505"/>
            <a:ext cx="2387752" cy="602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7" idx="3"/>
          </p:cNvCxnSpPr>
          <p:nvPr/>
        </p:nvCxnSpPr>
        <p:spPr>
          <a:xfrm flipV="1">
            <a:off x="6411022" y="3352505"/>
            <a:ext cx="2423250" cy="157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5" idx="3"/>
          </p:cNvCxnSpPr>
          <p:nvPr/>
        </p:nvCxnSpPr>
        <p:spPr>
          <a:xfrm flipV="1">
            <a:off x="6446520" y="3352505"/>
            <a:ext cx="2387752" cy="2545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3089048" y="2742246"/>
            <a:ext cx="758572" cy="1028298"/>
            <a:chOff x="3028864" y="1638300"/>
            <a:chExt cx="758572" cy="1028298"/>
          </a:xfrm>
        </p:grpSpPr>
        <p:sp>
          <p:nvSpPr>
            <p:cNvPr id="149" name="Can 148"/>
            <p:cNvSpPr/>
            <p:nvPr/>
          </p:nvSpPr>
          <p:spPr>
            <a:xfrm>
              <a:off x="3028864" y="2415138"/>
              <a:ext cx="758572" cy="251460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8" name="Can 147"/>
            <p:cNvSpPr/>
            <p:nvPr/>
          </p:nvSpPr>
          <p:spPr>
            <a:xfrm>
              <a:off x="3033056" y="2222897"/>
              <a:ext cx="754380" cy="251460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Can 146"/>
            <p:cNvSpPr/>
            <p:nvPr/>
          </p:nvSpPr>
          <p:spPr>
            <a:xfrm>
              <a:off x="3033056" y="2036207"/>
              <a:ext cx="754380" cy="251460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6" name="Can 145"/>
            <p:cNvSpPr/>
            <p:nvPr/>
          </p:nvSpPr>
          <p:spPr>
            <a:xfrm>
              <a:off x="3033056" y="1835944"/>
              <a:ext cx="754380" cy="251460"/>
            </a:xfrm>
            <a:prstGeom prst="ca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3" name="Can 142"/>
            <p:cNvSpPr/>
            <p:nvPr/>
          </p:nvSpPr>
          <p:spPr>
            <a:xfrm>
              <a:off x="3033056" y="1638300"/>
              <a:ext cx="754380" cy="251460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881076" y="2806266"/>
            <a:ext cx="758572" cy="1028298"/>
            <a:chOff x="3028864" y="1638300"/>
            <a:chExt cx="758572" cy="1028298"/>
          </a:xfrm>
        </p:grpSpPr>
        <p:sp>
          <p:nvSpPr>
            <p:cNvPr id="153" name="Can 152"/>
            <p:cNvSpPr/>
            <p:nvPr/>
          </p:nvSpPr>
          <p:spPr>
            <a:xfrm>
              <a:off x="3028864" y="2415138"/>
              <a:ext cx="758572" cy="251460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3033056" y="2222897"/>
              <a:ext cx="754380" cy="251460"/>
            </a:xfrm>
            <a:prstGeom prst="ca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3033056" y="2036207"/>
              <a:ext cx="754380" cy="251460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3033056" y="1835944"/>
              <a:ext cx="754380" cy="251460"/>
            </a:xfrm>
            <a:prstGeom prst="ca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3033056" y="1638300"/>
              <a:ext cx="754380" cy="251460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2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4</cp:revision>
  <dcterms:created xsi:type="dcterms:W3CDTF">2016-04-16T13:27:14Z</dcterms:created>
  <dcterms:modified xsi:type="dcterms:W3CDTF">2016-04-16T15:29:26Z</dcterms:modified>
</cp:coreProperties>
</file>