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7CF"/>
    <a:srgbClr val="7030A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>
        <p:scale>
          <a:sx n="60" d="100"/>
          <a:sy n="60" d="100"/>
        </p:scale>
        <p:origin x="73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CA1D-A8C5-44E2-BCAE-E2BFDB7D064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it.com/IALSA/ialsa-2016-groningen-public/master/0-ellis-islan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 voices, 10 stories: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492387" y="-43058"/>
            <a:ext cx="2526549" cy="523220"/>
            <a:chOff x="5550262" y="95842"/>
            <a:chExt cx="2526549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550262" y="95842"/>
              <a:ext cx="14751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prelude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32472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|sonata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-150432" y="-103952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14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383447" y="-43058"/>
            <a:ext cx="3204170" cy="523220"/>
            <a:chOff x="5441322" y="95842"/>
            <a:chExt cx="3204170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441322" y="95842"/>
              <a:ext cx="15840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describe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8934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2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4147468" y="-43058"/>
            <a:ext cx="5525703" cy="523220"/>
            <a:chOff x="4205343" y="95842"/>
            <a:chExt cx="5525703" cy="523220"/>
          </a:xfrm>
        </p:grpSpPr>
        <p:sp>
          <p:nvSpPr>
            <p:cNvPr id="239" name="Rectangle 238"/>
            <p:cNvSpPr/>
            <p:nvPr/>
          </p:nvSpPr>
          <p:spPr>
            <a:xfrm>
              <a:off x="4205343" y="95842"/>
              <a:ext cx="282006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prelude-describe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297895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|harmonize-sonata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2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383447" y="-43058"/>
            <a:ext cx="3204170" cy="523220"/>
            <a:chOff x="5441322" y="95842"/>
            <a:chExt cx="3204170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441322" y="95842"/>
              <a:ext cx="15840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describe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8934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-13272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93" name="Can 92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94" name="Can 93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Can 94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6" name="Can 95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0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58" name="Curved Connector 57"/>
          <p:cNvCxnSpPr>
            <a:stCxn id="5" idx="4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383447" y="-43058"/>
            <a:ext cx="3204170" cy="523220"/>
            <a:chOff x="5441322" y="95842"/>
            <a:chExt cx="3204170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441322" y="95842"/>
              <a:ext cx="15840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describe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8934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-13272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437887" y="111745"/>
            <a:ext cx="7490679" cy="3277839"/>
          </a:xfrm>
          <a:prstGeom prst="wedgeRoundRectCallout">
            <a:avLst>
              <a:gd name="adj1" fmla="val -72087"/>
              <a:gd name="adj2" fmla="val 47335"/>
              <a:gd name="adj3" fmla="val 16667"/>
            </a:avLst>
          </a:prstGeom>
          <a:solidFill>
            <a:schemeClr val="bg1">
              <a:alpha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  <a:hlinkClick r:id="rId2"/>
              </a:rPr>
              <a:t>./manipulation/0-ellis-island.R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Reads </a:t>
            </a:r>
            <a:r>
              <a:rPr lang="en-US" sz="2400" dirty="0">
                <a:solidFill>
                  <a:schemeClr val="tx1"/>
                </a:solidFill>
              </a:rPr>
              <a:t>in raw data files from the candidate </a:t>
            </a:r>
            <a:r>
              <a:rPr lang="en-US" sz="2400" dirty="0" smtClean="0">
                <a:solidFill>
                  <a:schemeClr val="tx1"/>
                </a:solidFill>
              </a:rPr>
              <a:t>studies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Extract, combines, and exports their metadata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Augments raw metadata with instructions for renaming and classifying variables.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Combines unit and metadata into a single DTO to serve as a starting point to all subsequent analyses.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383447" y="-43058"/>
            <a:ext cx="3204170" cy="523220"/>
            <a:chOff x="5441322" y="95842"/>
            <a:chExt cx="3204170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441322" y="95842"/>
              <a:ext cx="15840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describe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8934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-13272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94" name="Can 93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Can 94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Can 95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7" name="Can 96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9" name="Can 98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01" name="Curved Connector 100"/>
          <p:cNvCxnSpPr>
            <a:endCxn id="92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1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017601" y="1657089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9997" y="1327631"/>
            <a:ext cx="517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04" name="Rounded Rectangle 103"/>
          <p:cNvSpPr/>
          <p:nvPr/>
        </p:nvSpPr>
        <p:spPr>
          <a:xfrm>
            <a:off x="7013676" y="737775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370690" y="408317"/>
            <a:ext cx="9685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014984" y="2576403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613381" y="2246945"/>
            <a:ext cx="4857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012368" y="3495717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92860" y="3166259"/>
            <a:ext cx="11215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016292" y="4415031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32433" y="4085573"/>
            <a:ext cx="8502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marital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013950" y="6027250"/>
            <a:ext cx="640080" cy="553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2724" y="5697792"/>
            <a:ext cx="10650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694214" y="-43058"/>
            <a:ext cx="18934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|harmonize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-13272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087961" y="1657716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084036" y="738402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85344" y="2577030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82728" y="3496344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86652" y="4415658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084310" y="6027877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83447" y="-43058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800" dirty="0" smtClean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describe</a:t>
            </a:r>
            <a:r>
              <a:rPr lang="en-US" sz="2800" b="0" cap="none" spc="0" dirty="0" smtClean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endParaRPr lang="en-US" sz="2800" b="0" cap="none" spc="0" dirty="0">
              <a:ln w="0"/>
              <a:solidFill>
                <a:srgbClr val="B797C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2867" y="251777"/>
            <a:ext cx="2356983" cy="6466438"/>
            <a:chOff x="122867" y="251777"/>
            <a:chExt cx="2356983" cy="6466438"/>
          </a:xfrm>
        </p:grpSpPr>
        <p:sp>
          <p:nvSpPr>
            <p:cNvPr id="101" name="Rounded Rectangular Callout 100"/>
            <p:cNvSpPr/>
            <p:nvPr/>
          </p:nvSpPr>
          <p:spPr>
            <a:xfrm>
              <a:off x="122867" y="251777"/>
              <a:ext cx="2356983" cy="6466438"/>
            </a:xfrm>
            <a:prstGeom prst="wedgeRoundRectCallout">
              <a:avLst>
                <a:gd name="adj1" fmla="val 204593"/>
                <a:gd name="adj2" fmla="val -42398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" y="366754"/>
              <a:ext cx="1743075" cy="625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6087961" y="1657716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084036" y="738402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85344" y="2577030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82728" y="3496344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86652" y="4415658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084310" y="6027877"/>
            <a:ext cx="640080" cy="5539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83447" y="-43058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800" dirty="0" smtClean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describe</a:t>
            </a:r>
            <a:r>
              <a:rPr lang="en-US" sz="2800" b="0" cap="none" spc="0" dirty="0" smtClean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endParaRPr lang="en-US" sz="2800" b="0" cap="none" spc="0" dirty="0">
              <a:ln w="0"/>
              <a:solidFill>
                <a:srgbClr val="B797C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599997" y="1327631"/>
            <a:ext cx="517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370690" y="408317"/>
            <a:ext cx="9685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613381" y="2246945"/>
            <a:ext cx="4857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92860" y="3166259"/>
            <a:ext cx="11215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32433" y="4085573"/>
            <a:ext cx="8502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marital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22724" y="5697792"/>
            <a:ext cx="10650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8" name="Rounded Rectangle 177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172" name="Can 171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9" name="Can 168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6" name="Can 165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Can 167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7" name="Can 166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endCxn id="178" idx="1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endCxn id="178" idx="1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endCxn id="178" idx="1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endCxn id="178" idx="1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endCxn id="178" idx="1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  <a:endCxn id="178" idx="1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endCxn id="178" idx="1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178" idx="3"/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/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/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/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/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/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-150432" y="-103952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ular Callout 100"/>
          <p:cNvSpPr/>
          <p:nvPr/>
        </p:nvSpPr>
        <p:spPr>
          <a:xfrm>
            <a:off x="9324953" y="158241"/>
            <a:ext cx="2607965" cy="6466438"/>
          </a:xfrm>
          <a:prstGeom prst="wedgeRoundRectCallout">
            <a:avLst>
              <a:gd name="adj1" fmla="val -114763"/>
              <a:gd name="adj2" fmla="val -41120"/>
              <a:gd name="adj3" fmla="val 16667"/>
            </a:avLst>
          </a:prstGeom>
          <a:solidFill>
            <a:schemeClr val="bg1">
              <a:alpha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22359" y="251777"/>
            <a:ext cx="2357491" cy="6466438"/>
            <a:chOff x="122359" y="251777"/>
            <a:chExt cx="2357491" cy="6466438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122359" y="251777"/>
              <a:ext cx="2357491" cy="6466438"/>
            </a:xfrm>
            <a:prstGeom prst="wedgeRoundRectCallout">
              <a:avLst>
                <a:gd name="adj1" fmla="val 204106"/>
                <a:gd name="adj2" fmla="val -42221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" y="366754"/>
              <a:ext cx="1743075" cy="625792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431" y="338697"/>
            <a:ext cx="2362200" cy="61055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694214" y="-43058"/>
            <a:ext cx="1893403" cy="6624217"/>
            <a:chOff x="6694214" y="-43058"/>
            <a:chExt cx="1893403" cy="6624217"/>
          </a:xfrm>
        </p:grpSpPr>
        <p:sp>
          <p:nvSpPr>
            <p:cNvPr id="86" name="Rounded Rectangle 85"/>
            <p:cNvSpPr/>
            <p:nvPr/>
          </p:nvSpPr>
          <p:spPr>
            <a:xfrm>
              <a:off x="7017601" y="1657089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13676" y="737775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014984" y="2576403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012368" y="3495717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016292" y="4415031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013950" y="6027250"/>
              <a:ext cx="640080" cy="5539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94214" y="-43058"/>
              <a:ext cx="18934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|harmonize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7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287362" y="1323294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63300" y="884743"/>
            <a:ext cx="914400" cy="914400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363300" y="2104895"/>
            <a:ext cx="914400" cy="914400"/>
          </a:xfrm>
          <a:prstGeom prst="can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63300" y="3325048"/>
            <a:ext cx="914400" cy="9144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SATSA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63300" y="4545200"/>
            <a:ext cx="914400" cy="914400"/>
          </a:xfrm>
          <a:prstGeom prst="can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63300" y="5765353"/>
            <a:ext cx="914400" cy="9144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087961" y="1327631"/>
            <a:ext cx="1569720" cy="883994"/>
            <a:chOff x="4869180" y="1287705"/>
            <a:chExt cx="1569720" cy="883994"/>
          </a:xfrm>
        </p:grpSpPr>
        <p:grpSp>
          <p:nvGrpSpPr>
            <p:cNvPr id="14" name="Group 1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381216" y="1287705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2796" y="1845103"/>
            <a:ext cx="914400" cy="4190401"/>
            <a:chOff x="4479115" y="1616346"/>
            <a:chExt cx="914400" cy="4190401"/>
          </a:xfrm>
        </p:grpSpPr>
        <p:sp>
          <p:nvSpPr>
            <p:cNvPr id="153" name="Can 152"/>
            <p:cNvSpPr/>
            <p:nvPr/>
          </p:nvSpPr>
          <p:spPr>
            <a:xfrm>
              <a:off x="4479115" y="4892347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4479115" y="4073346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4479115" y="3254346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4479115" y="2435346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4479115" y="161634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84036" y="408317"/>
            <a:ext cx="1569720" cy="883994"/>
            <a:chOff x="4869180" y="1287705"/>
            <a:chExt cx="1569720" cy="88399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155834" y="1287705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85344" y="2246945"/>
            <a:ext cx="1569720" cy="883994"/>
            <a:chOff x="4869180" y="1287705"/>
            <a:chExt cx="1569720" cy="8839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5397217" y="1287705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82728" y="3166259"/>
            <a:ext cx="1569720" cy="883994"/>
            <a:chOff x="4869180" y="1287705"/>
            <a:chExt cx="1569720" cy="88399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5079312" y="1287705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86652" y="4085573"/>
            <a:ext cx="1569720" cy="883994"/>
            <a:chOff x="4869180" y="1287705"/>
            <a:chExt cx="1569720" cy="883994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5214961" y="1287705"/>
              <a:ext cx="8502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marital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84310" y="5697792"/>
            <a:ext cx="1569720" cy="883994"/>
            <a:chOff x="4869180" y="1287705"/>
            <a:chExt cx="1569720" cy="88399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69180" y="1617163"/>
              <a:ext cx="1569720" cy="554536"/>
              <a:chOff x="4869180" y="611323"/>
              <a:chExt cx="1569720" cy="554536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869180" y="611950"/>
                <a:ext cx="640080" cy="553909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</a:rPr>
                  <a:t>D</a:t>
                </a:r>
                <a:endParaRPr 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5798820" y="611323"/>
                <a:ext cx="640080" cy="55390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H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5107594" y="1287705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087961" y="5138285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5" name="Rounded Rectangle 174"/>
          <p:cNvSpPr/>
          <p:nvPr/>
        </p:nvSpPr>
        <p:spPr>
          <a:xfrm>
            <a:off x="1637885" y="3183698"/>
            <a:ext cx="1213655" cy="1189113"/>
          </a:xfrm>
          <a:prstGeom prst="roundRect">
            <a:avLst>
              <a:gd name="adj" fmla="val 2932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Ellis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Island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>
            <a:stCxn id="5" idx="4"/>
            <a:endCxn id="175" idx="0"/>
          </p:cNvCxnSpPr>
          <p:nvPr/>
        </p:nvCxnSpPr>
        <p:spPr>
          <a:xfrm>
            <a:off x="1277700" y="1341943"/>
            <a:ext cx="967013" cy="1841755"/>
          </a:xfrm>
          <a:prstGeom prst="curvedConnector2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4"/>
          </p:cNvCxnSpPr>
          <p:nvPr/>
        </p:nvCxnSpPr>
        <p:spPr>
          <a:xfrm>
            <a:off x="1277700" y="2562095"/>
            <a:ext cx="528037" cy="69227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4"/>
            <a:endCxn id="175" idx="1"/>
          </p:cNvCxnSpPr>
          <p:nvPr/>
        </p:nvCxnSpPr>
        <p:spPr>
          <a:xfrm flipV="1">
            <a:off x="1277700" y="3778255"/>
            <a:ext cx="360185" cy="39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4"/>
          </p:cNvCxnSpPr>
          <p:nvPr/>
        </p:nvCxnSpPr>
        <p:spPr>
          <a:xfrm flipV="1">
            <a:off x="1277700" y="4403850"/>
            <a:ext cx="573951" cy="59855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4"/>
            <a:endCxn id="175" idx="2"/>
          </p:cNvCxnSpPr>
          <p:nvPr/>
        </p:nvCxnSpPr>
        <p:spPr>
          <a:xfrm flipV="1">
            <a:off x="1277700" y="4372811"/>
            <a:ext cx="967013" cy="1849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an 175"/>
          <p:cNvSpPr/>
          <p:nvPr/>
        </p:nvSpPr>
        <p:spPr>
          <a:xfrm>
            <a:off x="10860023" y="3325048"/>
            <a:ext cx="914400" cy="914400"/>
          </a:xfrm>
          <a:prstGeom prst="can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armony</a:t>
            </a:r>
          </a:p>
          <a:p>
            <a:pPr algn="ctr"/>
            <a:r>
              <a:rPr lang="en-US" sz="1400" dirty="0" smtClean="0"/>
              <a:t>dto</a:t>
            </a:r>
            <a:endParaRPr lang="en-US" sz="1400" dirty="0"/>
          </a:p>
        </p:txBody>
      </p:sp>
      <p:cxnSp>
        <p:nvCxnSpPr>
          <p:cNvPr id="179" name="Curved Connector 178"/>
          <p:cNvCxnSpPr>
            <a:stCxn id="104" idx="3"/>
          </p:cNvCxnSpPr>
          <p:nvPr/>
        </p:nvCxnSpPr>
        <p:spPr>
          <a:xfrm>
            <a:off x="7653756" y="1014730"/>
            <a:ext cx="1035043" cy="27623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1" idx="3"/>
            <a:endCxn id="102" idx="1"/>
          </p:cNvCxnSpPr>
          <p:nvPr/>
        </p:nvCxnSpPr>
        <p:spPr>
          <a:xfrm flipV="1">
            <a:off x="4884668" y="1015357"/>
            <a:ext cx="1199368" cy="276177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3"/>
            <a:endCxn id="15" idx="1"/>
          </p:cNvCxnSpPr>
          <p:nvPr/>
        </p:nvCxnSpPr>
        <p:spPr>
          <a:xfrm flipV="1">
            <a:off x="4884668" y="1934671"/>
            <a:ext cx="1203293" cy="184245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71" idx="3"/>
            <a:endCxn id="112" idx="1"/>
          </p:cNvCxnSpPr>
          <p:nvPr/>
        </p:nvCxnSpPr>
        <p:spPr>
          <a:xfrm flipV="1">
            <a:off x="4884668" y="2853985"/>
            <a:ext cx="1200676" cy="923142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71" idx="3"/>
            <a:endCxn id="123" idx="1"/>
          </p:cNvCxnSpPr>
          <p:nvPr/>
        </p:nvCxnSpPr>
        <p:spPr>
          <a:xfrm flipV="1">
            <a:off x="4884668" y="3773299"/>
            <a:ext cx="1198060" cy="38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71" idx="3"/>
            <a:endCxn id="136" idx="1"/>
          </p:cNvCxnSpPr>
          <p:nvPr/>
        </p:nvCxnSpPr>
        <p:spPr>
          <a:xfrm>
            <a:off x="4884668" y="3777127"/>
            <a:ext cx="1201984" cy="91548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71" idx="3"/>
            <a:endCxn id="150" idx="1"/>
          </p:cNvCxnSpPr>
          <p:nvPr/>
        </p:nvCxnSpPr>
        <p:spPr>
          <a:xfrm>
            <a:off x="4884668" y="3777127"/>
            <a:ext cx="1199642" cy="2527705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71" idx="3"/>
            <a:endCxn id="161" idx="1"/>
          </p:cNvCxnSpPr>
          <p:nvPr/>
        </p:nvCxnSpPr>
        <p:spPr>
          <a:xfrm>
            <a:off x="4884668" y="3777127"/>
            <a:ext cx="1203293" cy="162276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6" idx="3"/>
          </p:cNvCxnSpPr>
          <p:nvPr/>
        </p:nvCxnSpPr>
        <p:spPr>
          <a:xfrm>
            <a:off x="7657681" y="1934044"/>
            <a:ext cx="1031118" cy="184305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13" idx="3"/>
          </p:cNvCxnSpPr>
          <p:nvPr/>
        </p:nvCxnSpPr>
        <p:spPr>
          <a:xfrm>
            <a:off x="7655064" y="2853358"/>
            <a:ext cx="1033735" cy="92374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25" idx="3"/>
          </p:cNvCxnSpPr>
          <p:nvPr/>
        </p:nvCxnSpPr>
        <p:spPr>
          <a:xfrm>
            <a:off x="7652448" y="3772672"/>
            <a:ext cx="1036351" cy="4430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137" idx="3"/>
          </p:cNvCxnSpPr>
          <p:nvPr/>
        </p:nvCxnSpPr>
        <p:spPr>
          <a:xfrm flipV="1">
            <a:off x="7656372" y="3777102"/>
            <a:ext cx="1032427" cy="914884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1" idx="3"/>
          </p:cNvCxnSpPr>
          <p:nvPr/>
        </p:nvCxnSpPr>
        <p:spPr>
          <a:xfrm flipV="1">
            <a:off x="7629803" y="3777102"/>
            <a:ext cx="1058996" cy="162279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58" idx="3"/>
          </p:cNvCxnSpPr>
          <p:nvPr/>
        </p:nvCxnSpPr>
        <p:spPr>
          <a:xfrm flipV="1">
            <a:off x="7654030" y="3777102"/>
            <a:ext cx="1034769" cy="25271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endCxn id="176" idx="2"/>
          </p:cNvCxnSpPr>
          <p:nvPr/>
        </p:nvCxnSpPr>
        <p:spPr>
          <a:xfrm>
            <a:off x="10286105" y="3777102"/>
            <a:ext cx="573918" cy="5146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75" idx="3"/>
            <a:endCxn id="71" idx="1"/>
          </p:cNvCxnSpPr>
          <p:nvPr/>
        </p:nvCxnSpPr>
        <p:spPr>
          <a:xfrm flipV="1">
            <a:off x="2851540" y="3777127"/>
            <a:ext cx="435822" cy="1128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328088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227" name="Curved Connector 226"/>
          <p:cNvCxnSpPr>
            <a:stCxn id="102" idx="3"/>
            <a:endCxn id="104" idx="1"/>
          </p:cNvCxnSpPr>
          <p:nvPr/>
        </p:nvCxnSpPr>
        <p:spPr>
          <a:xfrm flipV="1">
            <a:off x="6724116" y="1014730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15" idx="3"/>
            <a:endCxn id="16" idx="1"/>
          </p:cNvCxnSpPr>
          <p:nvPr/>
        </p:nvCxnSpPr>
        <p:spPr>
          <a:xfrm flipV="1">
            <a:off x="6728041" y="1934044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12" idx="3"/>
            <a:endCxn id="113" idx="1"/>
          </p:cNvCxnSpPr>
          <p:nvPr/>
        </p:nvCxnSpPr>
        <p:spPr>
          <a:xfrm flipV="1">
            <a:off x="6725424" y="2853358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23" idx="3"/>
            <a:endCxn id="125" idx="1"/>
          </p:cNvCxnSpPr>
          <p:nvPr/>
        </p:nvCxnSpPr>
        <p:spPr>
          <a:xfrm flipV="1">
            <a:off x="6722808" y="3772672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36" idx="3"/>
            <a:endCxn id="137" idx="1"/>
          </p:cNvCxnSpPr>
          <p:nvPr/>
        </p:nvCxnSpPr>
        <p:spPr>
          <a:xfrm flipV="1">
            <a:off x="6726732" y="4691986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0" idx="3"/>
            <a:endCxn id="158" idx="1"/>
          </p:cNvCxnSpPr>
          <p:nvPr/>
        </p:nvCxnSpPr>
        <p:spPr>
          <a:xfrm flipV="1">
            <a:off x="6724390" y="6304205"/>
            <a:ext cx="289560" cy="627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492387" y="-43058"/>
            <a:ext cx="2526549" cy="523220"/>
            <a:chOff x="5550262" y="95842"/>
            <a:chExt cx="2526549" cy="523220"/>
          </a:xfrm>
        </p:grpSpPr>
        <p:sp>
          <p:nvSpPr>
            <p:cNvPr id="239" name="Rectangle 238"/>
            <p:cNvSpPr/>
            <p:nvPr/>
          </p:nvSpPr>
          <p:spPr>
            <a:xfrm>
              <a:off x="5550262" y="95842"/>
              <a:ext cx="14751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prelude</a:t>
              </a:r>
              <a:r>
                <a:rPr lang="en-US" sz="2800" b="0" cap="none" spc="0" dirty="0" smtClean="0">
                  <a:ln w="0"/>
                  <a:solidFill>
                    <a:srgbClr val="B797C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en-US" sz="2800" b="0" cap="none" spc="0" dirty="0">
                <a:ln w="0"/>
                <a:solidFill>
                  <a:srgbClr val="B797C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752089" y="95842"/>
              <a:ext cx="132472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|sonata</a:t>
              </a:r>
              <a:endPara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-150432" y="-103952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688799" y="1323269"/>
            <a:ext cx="1597306" cy="490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9029317" y="1855293"/>
            <a:ext cx="914400" cy="4191822"/>
            <a:chOff x="8234546" y="1469876"/>
            <a:chExt cx="914400" cy="4191822"/>
          </a:xfrm>
        </p:grpSpPr>
        <p:sp>
          <p:nvSpPr>
            <p:cNvPr id="94" name="Can 93"/>
            <p:cNvSpPr/>
            <p:nvPr/>
          </p:nvSpPr>
          <p:spPr>
            <a:xfrm>
              <a:off x="8234546" y="4747298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Can 94"/>
            <p:cNvSpPr/>
            <p:nvPr/>
          </p:nvSpPr>
          <p:spPr>
            <a:xfrm>
              <a:off x="8234546" y="4653953"/>
              <a:ext cx="914400" cy="914400"/>
            </a:xfrm>
            <a:prstGeom prst="can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Can 95"/>
            <p:cNvSpPr/>
            <p:nvPr/>
          </p:nvSpPr>
          <p:spPr>
            <a:xfrm>
              <a:off x="8234546" y="3958709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7" name="Can 96"/>
            <p:cNvSpPr/>
            <p:nvPr/>
          </p:nvSpPr>
          <p:spPr>
            <a:xfrm>
              <a:off x="8234546" y="3847204"/>
              <a:ext cx="914400" cy="914400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9" name="Can 98"/>
            <p:cNvSpPr/>
            <p:nvPr/>
          </p:nvSpPr>
          <p:spPr>
            <a:xfrm>
              <a:off x="8234546" y="3165744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1" name="Can 100"/>
            <p:cNvSpPr/>
            <p:nvPr/>
          </p:nvSpPr>
          <p:spPr>
            <a:xfrm>
              <a:off x="8234546" y="3040455"/>
              <a:ext cx="914400" cy="914400"/>
            </a:xfrm>
            <a:prstGeom prst="can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Can 102"/>
            <p:cNvSpPr/>
            <p:nvPr/>
          </p:nvSpPr>
          <p:spPr>
            <a:xfrm>
              <a:off x="8234546" y="2355663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5" name="Can 104"/>
            <p:cNvSpPr/>
            <p:nvPr/>
          </p:nvSpPr>
          <p:spPr>
            <a:xfrm>
              <a:off x="8234546" y="2248012"/>
              <a:ext cx="914400" cy="914400"/>
            </a:xfrm>
            <a:prstGeom prst="can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Can 106"/>
            <p:cNvSpPr/>
            <p:nvPr/>
          </p:nvSpPr>
          <p:spPr>
            <a:xfrm>
              <a:off x="8234546" y="1571476"/>
              <a:ext cx="914400" cy="914400"/>
            </a:xfrm>
            <a:prstGeom prst="can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8" name="Can 107"/>
            <p:cNvSpPr/>
            <p:nvPr/>
          </p:nvSpPr>
          <p:spPr>
            <a:xfrm>
              <a:off x="8234546" y="1469876"/>
              <a:ext cx="914400" cy="914400"/>
            </a:xfrm>
            <a:prstGeom prst="can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712752" y="1321882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dto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9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/>
          <a:tailEnd type="stealth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331</Words>
  <Application>Microsoft Office PowerPoint</Application>
  <PresentationFormat>Widescreen</PresentationFormat>
  <Paragraphs>295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5 voices, 10 stories: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21</cp:revision>
  <dcterms:created xsi:type="dcterms:W3CDTF">2016-04-16T13:27:14Z</dcterms:created>
  <dcterms:modified xsi:type="dcterms:W3CDTF">2016-04-19T14:48:31Z</dcterms:modified>
</cp:coreProperties>
</file>