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78" y="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1C1EE-CA7B-434D-94EA-DB504A39658D}" type="datetimeFigureOut">
              <a:rPr lang="en-US" smtClean="0"/>
              <a:t>2016-09-07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63481-3875-47B1-B964-1652D0779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583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1C1EE-CA7B-434D-94EA-DB504A39658D}" type="datetimeFigureOut">
              <a:rPr lang="en-US" smtClean="0"/>
              <a:t>2016-09-07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63481-3875-47B1-B964-1652D0779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702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1C1EE-CA7B-434D-94EA-DB504A39658D}" type="datetimeFigureOut">
              <a:rPr lang="en-US" smtClean="0"/>
              <a:t>2016-09-07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63481-3875-47B1-B964-1652D0779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247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1C1EE-CA7B-434D-94EA-DB504A39658D}" type="datetimeFigureOut">
              <a:rPr lang="en-US" smtClean="0"/>
              <a:t>2016-09-07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63481-3875-47B1-B964-1652D0779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964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1C1EE-CA7B-434D-94EA-DB504A39658D}" type="datetimeFigureOut">
              <a:rPr lang="en-US" smtClean="0"/>
              <a:t>2016-09-07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63481-3875-47B1-B964-1652D0779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743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1C1EE-CA7B-434D-94EA-DB504A39658D}" type="datetimeFigureOut">
              <a:rPr lang="en-US" smtClean="0"/>
              <a:t>2016-09-07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63481-3875-47B1-B964-1652D0779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901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1C1EE-CA7B-434D-94EA-DB504A39658D}" type="datetimeFigureOut">
              <a:rPr lang="en-US" smtClean="0"/>
              <a:t>2016-09-07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63481-3875-47B1-B964-1652D0779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78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1C1EE-CA7B-434D-94EA-DB504A39658D}" type="datetimeFigureOut">
              <a:rPr lang="en-US" smtClean="0"/>
              <a:t>2016-09-07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63481-3875-47B1-B964-1652D0779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146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1C1EE-CA7B-434D-94EA-DB504A39658D}" type="datetimeFigureOut">
              <a:rPr lang="en-US" smtClean="0"/>
              <a:t>2016-09-07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63481-3875-47B1-B964-1652D0779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281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1C1EE-CA7B-434D-94EA-DB504A39658D}" type="datetimeFigureOut">
              <a:rPr lang="en-US" smtClean="0"/>
              <a:t>2016-09-07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63481-3875-47B1-B964-1652D0779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783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1C1EE-CA7B-434D-94EA-DB504A39658D}" type="datetimeFigureOut">
              <a:rPr lang="en-US" smtClean="0"/>
              <a:t>2016-09-07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63481-3875-47B1-B964-1652D0779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684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1C1EE-CA7B-434D-94EA-DB504A39658D}" type="datetimeFigureOut">
              <a:rPr lang="en-US" smtClean="0"/>
              <a:t>2016-09-07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63481-3875-47B1-B964-1652D0779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813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66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206231" cy="41022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0459" y="0"/>
            <a:ext cx="8421977" cy="34662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505689" y="171689"/>
            <a:ext cx="3479559" cy="9893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560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46062" y="2830762"/>
            <a:ext cx="1073889" cy="8718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</a:p>
          <a:p>
            <a:pPr algn="ctr"/>
            <a:r>
              <a:rPr lang="en-US" dirty="0" smtClean="0"/>
              <a:t>No </a:t>
            </a:r>
          </a:p>
          <a:p>
            <a:pPr algn="ctr"/>
            <a:r>
              <a:rPr lang="en-US" dirty="0" smtClean="0"/>
              <a:t>CI</a:t>
            </a:r>
          </a:p>
        </p:txBody>
      </p:sp>
      <p:sp>
        <p:nvSpPr>
          <p:cNvPr id="5" name="Rectangle 4"/>
          <p:cNvSpPr/>
          <p:nvPr/>
        </p:nvSpPr>
        <p:spPr>
          <a:xfrm>
            <a:off x="5263690" y="2830762"/>
            <a:ext cx="1073889" cy="8718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</a:p>
          <a:p>
            <a:pPr algn="ctr"/>
            <a:r>
              <a:rPr lang="en-US" dirty="0" smtClean="0"/>
              <a:t>Mild </a:t>
            </a:r>
          </a:p>
          <a:p>
            <a:pPr algn="ctr"/>
            <a:r>
              <a:rPr lang="en-US" dirty="0" smtClean="0"/>
              <a:t>CI</a:t>
            </a:r>
          </a:p>
        </p:txBody>
      </p:sp>
      <p:sp>
        <p:nvSpPr>
          <p:cNvPr id="6" name="Rectangle 5"/>
          <p:cNvSpPr/>
          <p:nvPr/>
        </p:nvSpPr>
        <p:spPr>
          <a:xfrm>
            <a:off x="8081319" y="2830762"/>
            <a:ext cx="1073889" cy="8718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</a:p>
          <a:p>
            <a:pPr algn="ctr"/>
            <a:r>
              <a:rPr lang="en-US" dirty="0" smtClean="0"/>
              <a:t>Mod-</a:t>
            </a:r>
            <a:r>
              <a:rPr lang="en-US" dirty="0" err="1" smtClean="0"/>
              <a:t>Sev</a:t>
            </a:r>
            <a:r>
              <a:rPr lang="en-US" dirty="0" smtClean="0"/>
              <a:t>   CI</a:t>
            </a:r>
          </a:p>
        </p:txBody>
      </p:sp>
      <p:sp>
        <p:nvSpPr>
          <p:cNvPr id="7" name="Rectangle 6"/>
          <p:cNvSpPr/>
          <p:nvPr/>
        </p:nvSpPr>
        <p:spPr>
          <a:xfrm>
            <a:off x="5248992" y="5127595"/>
            <a:ext cx="1073889" cy="8718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</a:p>
          <a:p>
            <a:pPr algn="ctr"/>
            <a:r>
              <a:rPr lang="en-US" dirty="0" smtClean="0"/>
              <a:t>Dead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579681" y="3550024"/>
            <a:ext cx="166931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2"/>
          </p:cNvCxnSpPr>
          <p:nvPr/>
        </p:nvCxnSpPr>
        <p:spPr>
          <a:xfrm>
            <a:off x="2983007" y="3702632"/>
            <a:ext cx="2414921" cy="13395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</p:cNvCxnSpPr>
          <p:nvPr/>
        </p:nvCxnSpPr>
        <p:spPr>
          <a:xfrm flipH="1">
            <a:off x="5800634" y="3702632"/>
            <a:ext cx="1" cy="13395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2"/>
          </p:cNvCxnSpPr>
          <p:nvPr/>
        </p:nvCxnSpPr>
        <p:spPr>
          <a:xfrm flipH="1">
            <a:off x="6203341" y="3702632"/>
            <a:ext cx="2414923" cy="13395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519951" y="3025588"/>
            <a:ext cx="16283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337579" y="3012141"/>
            <a:ext cx="16480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6452660" y="3550024"/>
            <a:ext cx="162865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182906" y="2361993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MMSE: 27-30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000534" y="2354163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MMSE: 23-26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771410" y="2354163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MMSE: 0-22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4900116" y="1157208"/>
            <a:ext cx="177163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/>
              <a:t>Model A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96996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46062" y="2830762"/>
            <a:ext cx="1073889" cy="8718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</a:p>
          <a:p>
            <a:pPr algn="ctr"/>
            <a:r>
              <a:rPr lang="en-US" dirty="0" smtClean="0"/>
              <a:t>No </a:t>
            </a:r>
          </a:p>
          <a:p>
            <a:pPr algn="ctr"/>
            <a:r>
              <a:rPr lang="en-US" dirty="0" smtClean="0"/>
              <a:t>CI</a:t>
            </a:r>
          </a:p>
        </p:txBody>
      </p:sp>
      <p:sp>
        <p:nvSpPr>
          <p:cNvPr id="5" name="Rectangle 4"/>
          <p:cNvSpPr/>
          <p:nvPr/>
        </p:nvSpPr>
        <p:spPr>
          <a:xfrm>
            <a:off x="5263690" y="2830762"/>
            <a:ext cx="1073889" cy="8718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</a:p>
          <a:p>
            <a:pPr algn="ctr"/>
            <a:r>
              <a:rPr lang="en-US" dirty="0" smtClean="0"/>
              <a:t>Mild </a:t>
            </a:r>
          </a:p>
          <a:p>
            <a:pPr algn="ctr"/>
            <a:r>
              <a:rPr lang="en-US" dirty="0" smtClean="0"/>
              <a:t>CI</a:t>
            </a:r>
          </a:p>
        </p:txBody>
      </p:sp>
      <p:sp>
        <p:nvSpPr>
          <p:cNvPr id="6" name="Rectangle 5"/>
          <p:cNvSpPr/>
          <p:nvPr/>
        </p:nvSpPr>
        <p:spPr>
          <a:xfrm>
            <a:off x="8081319" y="2830762"/>
            <a:ext cx="1073889" cy="8718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</a:p>
          <a:p>
            <a:pPr algn="ctr"/>
            <a:r>
              <a:rPr lang="en-US" dirty="0" smtClean="0"/>
              <a:t>Mod-</a:t>
            </a:r>
            <a:r>
              <a:rPr lang="en-US" dirty="0" err="1" smtClean="0"/>
              <a:t>Sev</a:t>
            </a:r>
            <a:r>
              <a:rPr lang="en-US" dirty="0" smtClean="0"/>
              <a:t>   CI</a:t>
            </a:r>
          </a:p>
        </p:txBody>
      </p:sp>
      <p:sp>
        <p:nvSpPr>
          <p:cNvPr id="7" name="Rectangle 6"/>
          <p:cNvSpPr/>
          <p:nvPr/>
        </p:nvSpPr>
        <p:spPr>
          <a:xfrm>
            <a:off x="5248992" y="5127595"/>
            <a:ext cx="1073889" cy="8718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</a:p>
          <a:p>
            <a:pPr algn="ctr"/>
            <a:r>
              <a:rPr lang="en-US" dirty="0" smtClean="0"/>
              <a:t>Dead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579681" y="3550024"/>
            <a:ext cx="166931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2"/>
          </p:cNvCxnSpPr>
          <p:nvPr/>
        </p:nvCxnSpPr>
        <p:spPr>
          <a:xfrm>
            <a:off x="2983007" y="3702632"/>
            <a:ext cx="2414921" cy="13395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</p:cNvCxnSpPr>
          <p:nvPr/>
        </p:nvCxnSpPr>
        <p:spPr>
          <a:xfrm flipH="1">
            <a:off x="5800634" y="3702632"/>
            <a:ext cx="1" cy="13395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2"/>
          </p:cNvCxnSpPr>
          <p:nvPr/>
        </p:nvCxnSpPr>
        <p:spPr>
          <a:xfrm flipH="1">
            <a:off x="6203341" y="3702632"/>
            <a:ext cx="2414923" cy="13395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519951" y="3025588"/>
            <a:ext cx="16283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337579" y="3012141"/>
            <a:ext cx="16480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182906" y="2361993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MMSE: 27-30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000534" y="2354163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MMSE: 23-26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771410" y="2354163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MMSE: 0-22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4900116" y="1157208"/>
            <a:ext cx="175560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/>
              <a:t>Model B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96674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tailEnd type="triangle" w="lg" len="lg"/>
        </a:ln>
      </a:spPr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</TotalTime>
  <Words>44</Words>
  <Application>Microsoft Office PowerPoint</Application>
  <PresentationFormat>Widescreen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University of Victoria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Andrey Koval</dc:creator>
  <cp:lastModifiedBy>Andrey Koval</cp:lastModifiedBy>
  <cp:revision>7</cp:revision>
  <dcterms:created xsi:type="dcterms:W3CDTF">2016-09-07T07:57:23Z</dcterms:created>
  <dcterms:modified xsi:type="dcterms:W3CDTF">2016-09-07T15:00:32Z</dcterms:modified>
</cp:coreProperties>
</file>