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2" r:id="rId5"/>
    <p:sldId id="261" r:id="rId6"/>
    <p:sldId id="257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D3790E9-747F-4B1F-89B6-8EBC1DA70880}">
          <p14:sldIdLst>
            <p14:sldId id="256"/>
            <p14:sldId id="260"/>
            <p14:sldId id="263"/>
            <p14:sldId id="262"/>
            <p14:sldId id="261"/>
            <p14:sldId id="257"/>
          </p14:sldIdLst>
        </p14:section>
        <p14:section name="Project Plan" id="{9DF662AC-3840-4ADC-8711-FD790F2DE1F7}">
          <p14:sldIdLst>
            <p14:sldId id="264"/>
            <p14:sldId id="265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01BE44-3771-4FAA-927A-653E80047286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5C7D6B-2E4B-4D60-B096-D3158268F5E2}">
      <dgm:prSet phldrT="[Text]"/>
      <dgm:spPr/>
      <dgm:t>
        <a:bodyPr/>
        <a:lstStyle/>
        <a:p>
          <a:r>
            <a:rPr lang="en-US" dirty="0" smtClean="0"/>
            <a:t>ialsa-2018-amsterdam</a:t>
          </a:r>
          <a:endParaRPr lang="en-US" dirty="0"/>
        </a:p>
      </dgm:t>
    </dgm:pt>
    <dgm:pt modelId="{597872BD-0854-4438-9CA1-47C037D7A7A3}" type="parTrans" cxnId="{570D1457-42D9-4D7F-A7AF-928EC82BF3A8}">
      <dgm:prSet/>
      <dgm:spPr/>
      <dgm:t>
        <a:bodyPr/>
        <a:lstStyle/>
        <a:p>
          <a:endParaRPr lang="en-US"/>
        </a:p>
      </dgm:t>
    </dgm:pt>
    <dgm:pt modelId="{D804AD61-F635-4380-BF6E-376B680FE32A}" type="sibTrans" cxnId="{570D1457-42D9-4D7F-A7AF-928EC82BF3A8}">
      <dgm:prSet/>
      <dgm:spPr/>
      <dgm:t>
        <a:bodyPr/>
        <a:lstStyle/>
        <a:p>
          <a:endParaRPr lang="en-US"/>
        </a:p>
      </dgm:t>
    </dgm:pt>
    <dgm:pt modelId="{16DB77D2-97E9-4C3A-A84D-1D64ACDAD8D9}" type="asst">
      <dgm:prSet phldrT="[Text]"/>
      <dgm:spPr/>
      <dgm:t>
        <a:bodyPr/>
        <a:lstStyle/>
        <a:p>
          <a:r>
            <a:rPr lang="en-US" dirty="0" err="1" smtClean="0"/>
            <a:t>fgsf</a:t>
          </a:r>
          <a:endParaRPr lang="en-US" dirty="0"/>
        </a:p>
      </dgm:t>
    </dgm:pt>
    <dgm:pt modelId="{B8C63EA6-E27E-47DF-804C-732DEBCACA2A}" type="parTrans" cxnId="{9F224AC3-BFBC-4499-B4F3-C76E67A70231}">
      <dgm:prSet/>
      <dgm:spPr/>
      <dgm:t>
        <a:bodyPr/>
        <a:lstStyle/>
        <a:p>
          <a:endParaRPr lang="en-US"/>
        </a:p>
      </dgm:t>
    </dgm:pt>
    <dgm:pt modelId="{A9B2B381-1E01-48C2-8228-352399F03B9D}" type="sibTrans" cxnId="{9F224AC3-BFBC-4499-B4F3-C76E67A70231}">
      <dgm:prSet/>
      <dgm:spPr/>
      <dgm:t>
        <a:bodyPr/>
        <a:lstStyle/>
        <a:p>
          <a:endParaRPr lang="en-US"/>
        </a:p>
      </dgm:t>
    </dgm:pt>
    <dgm:pt modelId="{35E3B79F-C3F5-4F13-BA2D-DAB579C11418}">
      <dgm:prSet phldrT="[Text]" phldr="1"/>
      <dgm:spPr/>
      <dgm:t>
        <a:bodyPr/>
        <a:lstStyle/>
        <a:p>
          <a:endParaRPr lang="en-US" dirty="0"/>
        </a:p>
      </dgm:t>
    </dgm:pt>
    <dgm:pt modelId="{9B0545A2-0FBF-4490-B14C-FE14C282C219}" type="parTrans" cxnId="{501CEB1E-F8F5-4C27-88C0-9C3FF09548DA}">
      <dgm:prSet/>
      <dgm:spPr/>
      <dgm:t>
        <a:bodyPr/>
        <a:lstStyle/>
        <a:p>
          <a:endParaRPr lang="en-US"/>
        </a:p>
      </dgm:t>
    </dgm:pt>
    <dgm:pt modelId="{BC8F0323-673B-408D-AE58-12F4CE0AD331}" type="sibTrans" cxnId="{501CEB1E-F8F5-4C27-88C0-9C3FF09548DA}">
      <dgm:prSet/>
      <dgm:spPr/>
      <dgm:t>
        <a:bodyPr/>
        <a:lstStyle/>
        <a:p>
          <a:endParaRPr lang="en-US"/>
        </a:p>
      </dgm:t>
    </dgm:pt>
    <dgm:pt modelId="{77DA2A2B-50F8-49C8-9EAE-CB0A83457EE0}">
      <dgm:prSet phldrT="[Text]" phldr="1"/>
      <dgm:spPr/>
      <dgm:t>
        <a:bodyPr/>
        <a:lstStyle/>
        <a:p>
          <a:endParaRPr lang="en-US"/>
        </a:p>
      </dgm:t>
    </dgm:pt>
    <dgm:pt modelId="{0647673D-7E39-45B9-8E3B-5EF741D7EF12}" type="parTrans" cxnId="{BAD12A80-E043-43D4-B6C8-83AA9499AC1C}">
      <dgm:prSet/>
      <dgm:spPr/>
      <dgm:t>
        <a:bodyPr/>
        <a:lstStyle/>
        <a:p>
          <a:endParaRPr lang="en-US"/>
        </a:p>
      </dgm:t>
    </dgm:pt>
    <dgm:pt modelId="{1E023413-84DA-46C6-B859-7A9D7123337F}" type="sibTrans" cxnId="{BAD12A80-E043-43D4-B6C8-83AA9499AC1C}">
      <dgm:prSet/>
      <dgm:spPr/>
      <dgm:t>
        <a:bodyPr/>
        <a:lstStyle/>
        <a:p>
          <a:endParaRPr lang="en-US"/>
        </a:p>
      </dgm:t>
    </dgm:pt>
    <dgm:pt modelId="{45E9082D-C130-4AE5-BD9F-5A20195EF09D}">
      <dgm:prSet phldrT="[Text]" phldr="1"/>
      <dgm:spPr/>
      <dgm:t>
        <a:bodyPr/>
        <a:lstStyle/>
        <a:p>
          <a:endParaRPr lang="en-US"/>
        </a:p>
      </dgm:t>
    </dgm:pt>
    <dgm:pt modelId="{75B26C8B-3E23-4C4C-A571-B01108A77848}" type="parTrans" cxnId="{E639F48C-F33E-4A47-AEE0-25CFD7C40457}">
      <dgm:prSet/>
      <dgm:spPr/>
      <dgm:t>
        <a:bodyPr/>
        <a:lstStyle/>
        <a:p>
          <a:endParaRPr lang="en-US"/>
        </a:p>
      </dgm:t>
    </dgm:pt>
    <dgm:pt modelId="{AEECA4EB-7072-46F2-B9E3-ADFB9016C642}" type="sibTrans" cxnId="{E639F48C-F33E-4A47-AEE0-25CFD7C40457}">
      <dgm:prSet/>
      <dgm:spPr/>
      <dgm:t>
        <a:bodyPr/>
        <a:lstStyle/>
        <a:p>
          <a:endParaRPr lang="en-US"/>
        </a:p>
      </dgm:t>
    </dgm:pt>
    <dgm:pt modelId="{C6D26376-AA0C-4BDD-94F6-635B746BE4AD}" type="pres">
      <dgm:prSet presAssocID="{C001BE44-3771-4FAA-927A-653E80047286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FD540FC-0C83-416A-AF0E-11E36364B422}" type="pres">
      <dgm:prSet presAssocID="{AD5C7D6B-2E4B-4D60-B096-D3158268F5E2}" presName="hierRoot1" presStyleCnt="0">
        <dgm:presLayoutVars>
          <dgm:hierBranch val="init"/>
        </dgm:presLayoutVars>
      </dgm:prSet>
      <dgm:spPr/>
    </dgm:pt>
    <dgm:pt modelId="{D381E382-E902-4F72-91E4-D9C779AD62FC}" type="pres">
      <dgm:prSet presAssocID="{AD5C7D6B-2E4B-4D60-B096-D3158268F5E2}" presName="rootComposite1" presStyleCnt="0"/>
      <dgm:spPr/>
    </dgm:pt>
    <dgm:pt modelId="{55DEF528-604E-4DCB-ABC5-83B67C0B7E0C}" type="pres">
      <dgm:prSet presAssocID="{AD5C7D6B-2E4B-4D60-B096-D3158268F5E2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4F9EE6-1F9C-41AF-A1BA-1488FDA78527}" type="pres">
      <dgm:prSet presAssocID="{AD5C7D6B-2E4B-4D60-B096-D3158268F5E2}" presName="topArc1" presStyleLbl="parChTrans1D1" presStyleIdx="0" presStyleCnt="10"/>
      <dgm:spPr/>
    </dgm:pt>
    <dgm:pt modelId="{698B7C3F-CEDF-49C1-8B08-F17D4BE439F3}" type="pres">
      <dgm:prSet presAssocID="{AD5C7D6B-2E4B-4D60-B096-D3158268F5E2}" presName="bottomArc1" presStyleLbl="parChTrans1D1" presStyleIdx="1" presStyleCnt="10"/>
      <dgm:spPr/>
    </dgm:pt>
    <dgm:pt modelId="{09DA99E2-6A94-4176-8D1D-F55A68FA02C0}" type="pres">
      <dgm:prSet presAssocID="{AD5C7D6B-2E4B-4D60-B096-D3158268F5E2}" presName="topConnNode1" presStyleLbl="node1" presStyleIdx="0" presStyleCnt="0"/>
      <dgm:spPr/>
      <dgm:t>
        <a:bodyPr/>
        <a:lstStyle/>
        <a:p>
          <a:endParaRPr lang="en-US"/>
        </a:p>
      </dgm:t>
    </dgm:pt>
    <dgm:pt modelId="{A2133C58-4F99-4D3B-9484-4759FBACEAC6}" type="pres">
      <dgm:prSet presAssocID="{AD5C7D6B-2E4B-4D60-B096-D3158268F5E2}" presName="hierChild2" presStyleCnt="0"/>
      <dgm:spPr/>
    </dgm:pt>
    <dgm:pt modelId="{00561C24-69C0-46E2-9667-369A410D0500}" type="pres">
      <dgm:prSet presAssocID="{9B0545A2-0FBF-4490-B14C-FE14C282C219}" presName="Name28" presStyleLbl="parChTrans1D2" presStyleIdx="0" presStyleCnt="4"/>
      <dgm:spPr/>
      <dgm:t>
        <a:bodyPr/>
        <a:lstStyle/>
        <a:p>
          <a:endParaRPr lang="en-US"/>
        </a:p>
      </dgm:t>
    </dgm:pt>
    <dgm:pt modelId="{0E382A08-B7F8-4A8D-AFF7-14A602968D81}" type="pres">
      <dgm:prSet presAssocID="{35E3B79F-C3F5-4F13-BA2D-DAB579C11418}" presName="hierRoot2" presStyleCnt="0">
        <dgm:presLayoutVars>
          <dgm:hierBranch val="init"/>
        </dgm:presLayoutVars>
      </dgm:prSet>
      <dgm:spPr/>
    </dgm:pt>
    <dgm:pt modelId="{C1220D4C-E495-4A09-9AD4-FCBF1A01977B}" type="pres">
      <dgm:prSet presAssocID="{35E3B79F-C3F5-4F13-BA2D-DAB579C11418}" presName="rootComposite2" presStyleCnt="0"/>
      <dgm:spPr/>
    </dgm:pt>
    <dgm:pt modelId="{3EF6198A-54B1-4FA6-B7D1-8E28FEC1814F}" type="pres">
      <dgm:prSet presAssocID="{35E3B79F-C3F5-4F13-BA2D-DAB579C1141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0FB7EB-D5C0-48FD-B25E-3D0367C41AAF}" type="pres">
      <dgm:prSet presAssocID="{35E3B79F-C3F5-4F13-BA2D-DAB579C11418}" presName="topArc2" presStyleLbl="parChTrans1D1" presStyleIdx="2" presStyleCnt="10"/>
      <dgm:spPr/>
    </dgm:pt>
    <dgm:pt modelId="{530F0640-17B3-43DB-81C0-A9CB317BFD75}" type="pres">
      <dgm:prSet presAssocID="{35E3B79F-C3F5-4F13-BA2D-DAB579C11418}" presName="bottomArc2" presStyleLbl="parChTrans1D1" presStyleIdx="3" presStyleCnt="10"/>
      <dgm:spPr/>
    </dgm:pt>
    <dgm:pt modelId="{D423886C-5979-406B-9FC6-AF68FC266E72}" type="pres">
      <dgm:prSet presAssocID="{35E3B79F-C3F5-4F13-BA2D-DAB579C11418}" presName="topConnNode2" presStyleLbl="node2" presStyleIdx="0" presStyleCnt="0"/>
      <dgm:spPr/>
      <dgm:t>
        <a:bodyPr/>
        <a:lstStyle/>
        <a:p>
          <a:endParaRPr lang="en-US"/>
        </a:p>
      </dgm:t>
    </dgm:pt>
    <dgm:pt modelId="{A210B558-9785-4045-85CF-BE53DA27A14E}" type="pres">
      <dgm:prSet presAssocID="{35E3B79F-C3F5-4F13-BA2D-DAB579C11418}" presName="hierChild4" presStyleCnt="0"/>
      <dgm:spPr/>
    </dgm:pt>
    <dgm:pt modelId="{8CF501DC-950B-4345-9271-D6F9066DE219}" type="pres">
      <dgm:prSet presAssocID="{35E3B79F-C3F5-4F13-BA2D-DAB579C11418}" presName="hierChild5" presStyleCnt="0"/>
      <dgm:spPr/>
    </dgm:pt>
    <dgm:pt modelId="{E2AE9254-680C-4285-86B3-3D006C984DF3}" type="pres">
      <dgm:prSet presAssocID="{0647673D-7E39-45B9-8E3B-5EF741D7EF12}" presName="Name28" presStyleLbl="parChTrans1D2" presStyleIdx="1" presStyleCnt="4"/>
      <dgm:spPr/>
      <dgm:t>
        <a:bodyPr/>
        <a:lstStyle/>
        <a:p>
          <a:endParaRPr lang="en-US"/>
        </a:p>
      </dgm:t>
    </dgm:pt>
    <dgm:pt modelId="{0A515526-FB89-43B7-86CB-CC5137F56DD1}" type="pres">
      <dgm:prSet presAssocID="{77DA2A2B-50F8-49C8-9EAE-CB0A83457EE0}" presName="hierRoot2" presStyleCnt="0">
        <dgm:presLayoutVars>
          <dgm:hierBranch val="init"/>
        </dgm:presLayoutVars>
      </dgm:prSet>
      <dgm:spPr/>
    </dgm:pt>
    <dgm:pt modelId="{96ED1AD3-2933-47FF-BD2E-D8EF8BADFE7C}" type="pres">
      <dgm:prSet presAssocID="{77DA2A2B-50F8-49C8-9EAE-CB0A83457EE0}" presName="rootComposite2" presStyleCnt="0"/>
      <dgm:spPr/>
    </dgm:pt>
    <dgm:pt modelId="{2357367D-21C5-46FF-BFF1-DC16887A5DF9}" type="pres">
      <dgm:prSet presAssocID="{77DA2A2B-50F8-49C8-9EAE-CB0A83457EE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2D4FBD-5309-4538-96EA-3EBFCD84A045}" type="pres">
      <dgm:prSet presAssocID="{77DA2A2B-50F8-49C8-9EAE-CB0A83457EE0}" presName="topArc2" presStyleLbl="parChTrans1D1" presStyleIdx="4" presStyleCnt="10"/>
      <dgm:spPr/>
    </dgm:pt>
    <dgm:pt modelId="{2289FCDB-C7B4-4AB3-A174-756D2380D0CE}" type="pres">
      <dgm:prSet presAssocID="{77DA2A2B-50F8-49C8-9EAE-CB0A83457EE0}" presName="bottomArc2" presStyleLbl="parChTrans1D1" presStyleIdx="5" presStyleCnt="10"/>
      <dgm:spPr/>
    </dgm:pt>
    <dgm:pt modelId="{7A465836-246B-42E9-90B2-B922D83E1AEC}" type="pres">
      <dgm:prSet presAssocID="{77DA2A2B-50F8-49C8-9EAE-CB0A83457EE0}" presName="topConnNode2" presStyleLbl="node2" presStyleIdx="0" presStyleCnt="0"/>
      <dgm:spPr/>
      <dgm:t>
        <a:bodyPr/>
        <a:lstStyle/>
        <a:p>
          <a:endParaRPr lang="en-US"/>
        </a:p>
      </dgm:t>
    </dgm:pt>
    <dgm:pt modelId="{A683194C-49DF-4E82-A87B-27F14353C5F6}" type="pres">
      <dgm:prSet presAssocID="{77DA2A2B-50F8-49C8-9EAE-CB0A83457EE0}" presName="hierChild4" presStyleCnt="0"/>
      <dgm:spPr/>
    </dgm:pt>
    <dgm:pt modelId="{E8FC964A-D033-4CE7-B121-A2BAF98565E2}" type="pres">
      <dgm:prSet presAssocID="{77DA2A2B-50F8-49C8-9EAE-CB0A83457EE0}" presName="hierChild5" presStyleCnt="0"/>
      <dgm:spPr/>
    </dgm:pt>
    <dgm:pt modelId="{87A956EF-1359-41E0-95B3-1E6ACDDDF3AE}" type="pres">
      <dgm:prSet presAssocID="{75B26C8B-3E23-4C4C-A571-B01108A77848}" presName="Name28" presStyleLbl="parChTrans1D2" presStyleIdx="2" presStyleCnt="4"/>
      <dgm:spPr/>
      <dgm:t>
        <a:bodyPr/>
        <a:lstStyle/>
        <a:p>
          <a:endParaRPr lang="en-US"/>
        </a:p>
      </dgm:t>
    </dgm:pt>
    <dgm:pt modelId="{B924C724-2AA8-4254-9A8A-DEEC20E64A91}" type="pres">
      <dgm:prSet presAssocID="{45E9082D-C130-4AE5-BD9F-5A20195EF09D}" presName="hierRoot2" presStyleCnt="0">
        <dgm:presLayoutVars>
          <dgm:hierBranch val="init"/>
        </dgm:presLayoutVars>
      </dgm:prSet>
      <dgm:spPr/>
    </dgm:pt>
    <dgm:pt modelId="{363E5348-4416-4CFF-9563-CCE53DC1C97C}" type="pres">
      <dgm:prSet presAssocID="{45E9082D-C130-4AE5-BD9F-5A20195EF09D}" presName="rootComposite2" presStyleCnt="0"/>
      <dgm:spPr/>
    </dgm:pt>
    <dgm:pt modelId="{90D08A1F-818F-4A2B-958F-01AB1BFB00A6}" type="pres">
      <dgm:prSet presAssocID="{45E9082D-C130-4AE5-BD9F-5A20195EF09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F9AF94-B90B-47CA-BAB5-E2BAAAF01A39}" type="pres">
      <dgm:prSet presAssocID="{45E9082D-C130-4AE5-BD9F-5A20195EF09D}" presName="topArc2" presStyleLbl="parChTrans1D1" presStyleIdx="6" presStyleCnt="10"/>
      <dgm:spPr/>
    </dgm:pt>
    <dgm:pt modelId="{87535C09-0D6A-46F5-AA71-5254E717E4D5}" type="pres">
      <dgm:prSet presAssocID="{45E9082D-C130-4AE5-BD9F-5A20195EF09D}" presName="bottomArc2" presStyleLbl="parChTrans1D1" presStyleIdx="7" presStyleCnt="10"/>
      <dgm:spPr/>
    </dgm:pt>
    <dgm:pt modelId="{CB708DBA-0CA6-46CA-A291-89AB08C29634}" type="pres">
      <dgm:prSet presAssocID="{45E9082D-C130-4AE5-BD9F-5A20195EF09D}" presName="topConnNode2" presStyleLbl="node2" presStyleIdx="0" presStyleCnt="0"/>
      <dgm:spPr/>
      <dgm:t>
        <a:bodyPr/>
        <a:lstStyle/>
        <a:p>
          <a:endParaRPr lang="en-US"/>
        </a:p>
      </dgm:t>
    </dgm:pt>
    <dgm:pt modelId="{A0D9783B-0674-4CA4-AA22-47D1895A2469}" type="pres">
      <dgm:prSet presAssocID="{45E9082D-C130-4AE5-BD9F-5A20195EF09D}" presName="hierChild4" presStyleCnt="0"/>
      <dgm:spPr/>
    </dgm:pt>
    <dgm:pt modelId="{5D64B5B4-634D-4606-B454-6334D8F2F870}" type="pres">
      <dgm:prSet presAssocID="{45E9082D-C130-4AE5-BD9F-5A20195EF09D}" presName="hierChild5" presStyleCnt="0"/>
      <dgm:spPr/>
    </dgm:pt>
    <dgm:pt modelId="{839D06A0-09B6-415B-8F4E-CA225BB18CBF}" type="pres">
      <dgm:prSet presAssocID="{AD5C7D6B-2E4B-4D60-B096-D3158268F5E2}" presName="hierChild3" presStyleCnt="0"/>
      <dgm:spPr/>
    </dgm:pt>
    <dgm:pt modelId="{9A9FD03C-075D-4FC5-B1A0-20A04BDB1173}" type="pres">
      <dgm:prSet presAssocID="{B8C63EA6-E27E-47DF-804C-732DEBCACA2A}" presName="Name101" presStyleLbl="parChTrans1D2" presStyleIdx="3" presStyleCnt="4"/>
      <dgm:spPr/>
      <dgm:t>
        <a:bodyPr/>
        <a:lstStyle/>
        <a:p>
          <a:endParaRPr lang="en-US"/>
        </a:p>
      </dgm:t>
    </dgm:pt>
    <dgm:pt modelId="{B9FC2677-306B-432D-BD03-0FFDE40277D1}" type="pres">
      <dgm:prSet presAssocID="{16DB77D2-97E9-4C3A-A84D-1D64ACDAD8D9}" presName="hierRoot3" presStyleCnt="0">
        <dgm:presLayoutVars>
          <dgm:hierBranch val="init"/>
        </dgm:presLayoutVars>
      </dgm:prSet>
      <dgm:spPr/>
    </dgm:pt>
    <dgm:pt modelId="{DD425C77-AD44-4E9D-9917-9BBE4F911D3B}" type="pres">
      <dgm:prSet presAssocID="{16DB77D2-97E9-4C3A-A84D-1D64ACDAD8D9}" presName="rootComposite3" presStyleCnt="0"/>
      <dgm:spPr/>
    </dgm:pt>
    <dgm:pt modelId="{9BDAA6CA-8E3C-468C-B0D9-D08B75336B2F}" type="pres">
      <dgm:prSet presAssocID="{16DB77D2-97E9-4C3A-A84D-1D64ACDAD8D9}" presName="rootText3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15C7D5-C784-459F-B808-5042CB8D3274}" type="pres">
      <dgm:prSet presAssocID="{16DB77D2-97E9-4C3A-A84D-1D64ACDAD8D9}" presName="topArc3" presStyleLbl="parChTrans1D1" presStyleIdx="8" presStyleCnt="10"/>
      <dgm:spPr/>
    </dgm:pt>
    <dgm:pt modelId="{E42D4D34-7AB2-4155-BEAE-1841169CCC94}" type="pres">
      <dgm:prSet presAssocID="{16DB77D2-97E9-4C3A-A84D-1D64ACDAD8D9}" presName="bottomArc3" presStyleLbl="parChTrans1D1" presStyleIdx="9" presStyleCnt="10"/>
      <dgm:spPr/>
    </dgm:pt>
    <dgm:pt modelId="{DB63DEA8-9CB3-41F0-9C19-1E8E93D1691C}" type="pres">
      <dgm:prSet presAssocID="{16DB77D2-97E9-4C3A-A84D-1D64ACDAD8D9}" presName="topConnNode3" presStyleLbl="asst1" presStyleIdx="0" presStyleCnt="0"/>
      <dgm:spPr/>
      <dgm:t>
        <a:bodyPr/>
        <a:lstStyle/>
        <a:p>
          <a:endParaRPr lang="en-US"/>
        </a:p>
      </dgm:t>
    </dgm:pt>
    <dgm:pt modelId="{2486AF58-56F9-4133-9375-1E0E83D63F3C}" type="pres">
      <dgm:prSet presAssocID="{16DB77D2-97E9-4C3A-A84D-1D64ACDAD8D9}" presName="hierChild6" presStyleCnt="0"/>
      <dgm:spPr/>
    </dgm:pt>
    <dgm:pt modelId="{4696EE5D-D361-45E7-B54B-19687C663866}" type="pres">
      <dgm:prSet presAssocID="{16DB77D2-97E9-4C3A-A84D-1D64ACDAD8D9}" presName="hierChild7" presStyleCnt="0"/>
      <dgm:spPr/>
    </dgm:pt>
  </dgm:ptLst>
  <dgm:cxnLst>
    <dgm:cxn modelId="{BAD12A80-E043-43D4-B6C8-83AA9499AC1C}" srcId="{AD5C7D6B-2E4B-4D60-B096-D3158268F5E2}" destId="{77DA2A2B-50F8-49C8-9EAE-CB0A83457EE0}" srcOrd="1" destOrd="0" parTransId="{0647673D-7E39-45B9-8E3B-5EF741D7EF12}" sibTransId="{1E023413-84DA-46C6-B859-7A9D7123337F}"/>
    <dgm:cxn modelId="{B3A3AEB4-3DC3-427A-B076-3890601638EA}" type="presOf" srcId="{35E3B79F-C3F5-4F13-BA2D-DAB579C11418}" destId="{3EF6198A-54B1-4FA6-B7D1-8E28FEC1814F}" srcOrd="0" destOrd="0" presId="urn:microsoft.com/office/officeart/2008/layout/HalfCircleOrganizationChart"/>
    <dgm:cxn modelId="{E639F48C-F33E-4A47-AEE0-25CFD7C40457}" srcId="{AD5C7D6B-2E4B-4D60-B096-D3158268F5E2}" destId="{45E9082D-C130-4AE5-BD9F-5A20195EF09D}" srcOrd="2" destOrd="0" parTransId="{75B26C8B-3E23-4C4C-A571-B01108A77848}" sibTransId="{AEECA4EB-7072-46F2-B9E3-ADFB9016C642}"/>
    <dgm:cxn modelId="{0DA8AE8E-FD8C-4A7B-9229-B6822411EAA6}" type="presOf" srcId="{C001BE44-3771-4FAA-927A-653E80047286}" destId="{C6D26376-AA0C-4BDD-94F6-635B746BE4AD}" srcOrd="0" destOrd="0" presId="urn:microsoft.com/office/officeart/2008/layout/HalfCircleOrganizationChart"/>
    <dgm:cxn modelId="{8890F0B9-FCA3-437A-9C25-7C919522F433}" type="presOf" srcId="{45E9082D-C130-4AE5-BD9F-5A20195EF09D}" destId="{CB708DBA-0CA6-46CA-A291-89AB08C29634}" srcOrd="1" destOrd="0" presId="urn:microsoft.com/office/officeart/2008/layout/HalfCircleOrganizationChart"/>
    <dgm:cxn modelId="{501CEB1E-F8F5-4C27-88C0-9C3FF09548DA}" srcId="{AD5C7D6B-2E4B-4D60-B096-D3158268F5E2}" destId="{35E3B79F-C3F5-4F13-BA2D-DAB579C11418}" srcOrd="0" destOrd="0" parTransId="{9B0545A2-0FBF-4490-B14C-FE14C282C219}" sibTransId="{BC8F0323-673B-408D-AE58-12F4CE0AD331}"/>
    <dgm:cxn modelId="{24F1B626-AC0E-415F-8DD9-AA61A231FFD3}" type="presOf" srcId="{AD5C7D6B-2E4B-4D60-B096-D3158268F5E2}" destId="{09DA99E2-6A94-4176-8D1D-F55A68FA02C0}" srcOrd="1" destOrd="0" presId="urn:microsoft.com/office/officeart/2008/layout/HalfCircleOrganizationChart"/>
    <dgm:cxn modelId="{7B662A98-E021-405A-8B65-43D32F29C53F}" type="presOf" srcId="{45E9082D-C130-4AE5-BD9F-5A20195EF09D}" destId="{90D08A1F-818F-4A2B-958F-01AB1BFB00A6}" srcOrd="0" destOrd="0" presId="urn:microsoft.com/office/officeart/2008/layout/HalfCircleOrganizationChart"/>
    <dgm:cxn modelId="{9F303636-248C-407F-8765-754C4D2B8C76}" type="presOf" srcId="{16DB77D2-97E9-4C3A-A84D-1D64ACDAD8D9}" destId="{DB63DEA8-9CB3-41F0-9C19-1E8E93D1691C}" srcOrd="1" destOrd="0" presId="urn:microsoft.com/office/officeart/2008/layout/HalfCircleOrganizationChart"/>
    <dgm:cxn modelId="{7E7B2A82-DA7D-4B8F-9BDE-233397DD6083}" type="presOf" srcId="{AD5C7D6B-2E4B-4D60-B096-D3158268F5E2}" destId="{55DEF528-604E-4DCB-ABC5-83B67C0B7E0C}" srcOrd="0" destOrd="0" presId="urn:microsoft.com/office/officeart/2008/layout/HalfCircleOrganizationChart"/>
    <dgm:cxn modelId="{00D96F06-AF40-4081-AD96-F37E98BFEEEE}" type="presOf" srcId="{0647673D-7E39-45B9-8E3B-5EF741D7EF12}" destId="{E2AE9254-680C-4285-86B3-3D006C984DF3}" srcOrd="0" destOrd="0" presId="urn:microsoft.com/office/officeart/2008/layout/HalfCircleOrganizationChart"/>
    <dgm:cxn modelId="{C27ED577-3A67-4C87-933E-51905F42A4A1}" type="presOf" srcId="{B8C63EA6-E27E-47DF-804C-732DEBCACA2A}" destId="{9A9FD03C-075D-4FC5-B1A0-20A04BDB1173}" srcOrd="0" destOrd="0" presId="urn:microsoft.com/office/officeart/2008/layout/HalfCircleOrganizationChart"/>
    <dgm:cxn modelId="{59F91CF1-A825-4736-BC24-DA00B1D3E99D}" type="presOf" srcId="{77DA2A2B-50F8-49C8-9EAE-CB0A83457EE0}" destId="{2357367D-21C5-46FF-BFF1-DC16887A5DF9}" srcOrd="0" destOrd="0" presId="urn:microsoft.com/office/officeart/2008/layout/HalfCircleOrganizationChart"/>
    <dgm:cxn modelId="{DE59C82C-A211-4D63-982A-9DA08D51ACD0}" type="presOf" srcId="{9B0545A2-0FBF-4490-B14C-FE14C282C219}" destId="{00561C24-69C0-46E2-9667-369A410D0500}" srcOrd="0" destOrd="0" presId="urn:microsoft.com/office/officeart/2008/layout/HalfCircleOrganizationChart"/>
    <dgm:cxn modelId="{5532C664-FD03-44A9-AA92-45FAF14E08C7}" type="presOf" srcId="{75B26C8B-3E23-4C4C-A571-B01108A77848}" destId="{87A956EF-1359-41E0-95B3-1E6ACDDDF3AE}" srcOrd="0" destOrd="0" presId="urn:microsoft.com/office/officeart/2008/layout/HalfCircleOrganizationChart"/>
    <dgm:cxn modelId="{9F224AC3-BFBC-4499-B4F3-C76E67A70231}" srcId="{AD5C7D6B-2E4B-4D60-B096-D3158268F5E2}" destId="{16DB77D2-97E9-4C3A-A84D-1D64ACDAD8D9}" srcOrd="3" destOrd="0" parTransId="{B8C63EA6-E27E-47DF-804C-732DEBCACA2A}" sibTransId="{A9B2B381-1E01-48C2-8228-352399F03B9D}"/>
    <dgm:cxn modelId="{D169C0B0-AD22-43B0-8841-DB4C50014910}" type="presOf" srcId="{77DA2A2B-50F8-49C8-9EAE-CB0A83457EE0}" destId="{7A465836-246B-42E9-90B2-B922D83E1AEC}" srcOrd="1" destOrd="0" presId="urn:microsoft.com/office/officeart/2008/layout/HalfCircleOrganizationChart"/>
    <dgm:cxn modelId="{570D1457-42D9-4D7F-A7AF-928EC82BF3A8}" srcId="{C001BE44-3771-4FAA-927A-653E80047286}" destId="{AD5C7D6B-2E4B-4D60-B096-D3158268F5E2}" srcOrd="0" destOrd="0" parTransId="{597872BD-0854-4438-9CA1-47C037D7A7A3}" sibTransId="{D804AD61-F635-4380-BF6E-376B680FE32A}"/>
    <dgm:cxn modelId="{11FB0ED6-B551-44C2-B244-F8297D635C88}" type="presOf" srcId="{16DB77D2-97E9-4C3A-A84D-1D64ACDAD8D9}" destId="{9BDAA6CA-8E3C-468C-B0D9-D08B75336B2F}" srcOrd="0" destOrd="0" presId="urn:microsoft.com/office/officeart/2008/layout/HalfCircleOrganizationChart"/>
    <dgm:cxn modelId="{4F35E4DE-FE67-4F59-9E00-7EC6476D3BAB}" type="presOf" srcId="{35E3B79F-C3F5-4F13-BA2D-DAB579C11418}" destId="{D423886C-5979-406B-9FC6-AF68FC266E72}" srcOrd="1" destOrd="0" presId="urn:microsoft.com/office/officeart/2008/layout/HalfCircleOrganizationChart"/>
    <dgm:cxn modelId="{4D48CAE7-4C7E-40B4-BCEE-FF0B32AC9350}" type="presParOf" srcId="{C6D26376-AA0C-4BDD-94F6-635B746BE4AD}" destId="{1FD540FC-0C83-416A-AF0E-11E36364B422}" srcOrd="0" destOrd="0" presId="urn:microsoft.com/office/officeart/2008/layout/HalfCircleOrganizationChart"/>
    <dgm:cxn modelId="{A9D6CBEC-6C45-49BF-95D8-4BEEF1283D11}" type="presParOf" srcId="{1FD540FC-0C83-416A-AF0E-11E36364B422}" destId="{D381E382-E902-4F72-91E4-D9C779AD62FC}" srcOrd="0" destOrd="0" presId="urn:microsoft.com/office/officeart/2008/layout/HalfCircleOrganizationChart"/>
    <dgm:cxn modelId="{B367F8BD-2F21-48CF-A3F2-B4C04F6F3D55}" type="presParOf" srcId="{D381E382-E902-4F72-91E4-D9C779AD62FC}" destId="{55DEF528-604E-4DCB-ABC5-83B67C0B7E0C}" srcOrd="0" destOrd="0" presId="urn:microsoft.com/office/officeart/2008/layout/HalfCircleOrganizationChart"/>
    <dgm:cxn modelId="{7AB0F6B3-79BC-4F9D-AC88-BF74A396ADCA}" type="presParOf" srcId="{D381E382-E902-4F72-91E4-D9C779AD62FC}" destId="{634F9EE6-1F9C-41AF-A1BA-1488FDA78527}" srcOrd="1" destOrd="0" presId="urn:microsoft.com/office/officeart/2008/layout/HalfCircleOrganizationChart"/>
    <dgm:cxn modelId="{C2170D29-D100-4DE3-B736-8CBBC9CADB6A}" type="presParOf" srcId="{D381E382-E902-4F72-91E4-D9C779AD62FC}" destId="{698B7C3F-CEDF-49C1-8B08-F17D4BE439F3}" srcOrd="2" destOrd="0" presId="urn:microsoft.com/office/officeart/2008/layout/HalfCircleOrganizationChart"/>
    <dgm:cxn modelId="{EA8BDB16-B769-475F-8A4C-B0B875A2064B}" type="presParOf" srcId="{D381E382-E902-4F72-91E4-D9C779AD62FC}" destId="{09DA99E2-6A94-4176-8D1D-F55A68FA02C0}" srcOrd="3" destOrd="0" presId="urn:microsoft.com/office/officeart/2008/layout/HalfCircleOrganizationChart"/>
    <dgm:cxn modelId="{5E6D6158-A201-4F3F-B0DF-07AD7BCEA920}" type="presParOf" srcId="{1FD540FC-0C83-416A-AF0E-11E36364B422}" destId="{A2133C58-4F99-4D3B-9484-4759FBACEAC6}" srcOrd="1" destOrd="0" presId="urn:microsoft.com/office/officeart/2008/layout/HalfCircleOrganizationChart"/>
    <dgm:cxn modelId="{67264DA6-C75F-4908-A9BF-2E9F024A07E9}" type="presParOf" srcId="{A2133C58-4F99-4D3B-9484-4759FBACEAC6}" destId="{00561C24-69C0-46E2-9667-369A410D0500}" srcOrd="0" destOrd="0" presId="urn:microsoft.com/office/officeart/2008/layout/HalfCircleOrganizationChart"/>
    <dgm:cxn modelId="{D04FE87F-1BDD-47BB-85B7-2B576D27572F}" type="presParOf" srcId="{A2133C58-4F99-4D3B-9484-4759FBACEAC6}" destId="{0E382A08-B7F8-4A8D-AFF7-14A602968D81}" srcOrd="1" destOrd="0" presId="urn:microsoft.com/office/officeart/2008/layout/HalfCircleOrganizationChart"/>
    <dgm:cxn modelId="{BC8BB469-ADDD-4CF6-9FCE-B29C169EDBFF}" type="presParOf" srcId="{0E382A08-B7F8-4A8D-AFF7-14A602968D81}" destId="{C1220D4C-E495-4A09-9AD4-FCBF1A01977B}" srcOrd="0" destOrd="0" presId="urn:microsoft.com/office/officeart/2008/layout/HalfCircleOrganizationChart"/>
    <dgm:cxn modelId="{D5F93CCE-D61E-4857-8CCD-49350DF2776C}" type="presParOf" srcId="{C1220D4C-E495-4A09-9AD4-FCBF1A01977B}" destId="{3EF6198A-54B1-4FA6-B7D1-8E28FEC1814F}" srcOrd="0" destOrd="0" presId="urn:microsoft.com/office/officeart/2008/layout/HalfCircleOrganizationChart"/>
    <dgm:cxn modelId="{5B476667-11ED-485C-8C20-A912090D8AA7}" type="presParOf" srcId="{C1220D4C-E495-4A09-9AD4-FCBF1A01977B}" destId="{490FB7EB-D5C0-48FD-B25E-3D0367C41AAF}" srcOrd="1" destOrd="0" presId="urn:microsoft.com/office/officeart/2008/layout/HalfCircleOrganizationChart"/>
    <dgm:cxn modelId="{8A316493-DD47-4326-9153-6A7F1B6FC3F4}" type="presParOf" srcId="{C1220D4C-E495-4A09-9AD4-FCBF1A01977B}" destId="{530F0640-17B3-43DB-81C0-A9CB317BFD75}" srcOrd="2" destOrd="0" presId="urn:microsoft.com/office/officeart/2008/layout/HalfCircleOrganizationChart"/>
    <dgm:cxn modelId="{154A0984-8295-4F34-96B2-BE788F79A89E}" type="presParOf" srcId="{C1220D4C-E495-4A09-9AD4-FCBF1A01977B}" destId="{D423886C-5979-406B-9FC6-AF68FC266E72}" srcOrd="3" destOrd="0" presId="urn:microsoft.com/office/officeart/2008/layout/HalfCircleOrganizationChart"/>
    <dgm:cxn modelId="{25CE9429-EBEA-4978-92E2-EDC4EB2C2C00}" type="presParOf" srcId="{0E382A08-B7F8-4A8D-AFF7-14A602968D81}" destId="{A210B558-9785-4045-85CF-BE53DA27A14E}" srcOrd="1" destOrd="0" presId="urn:microsoft.com/office/officeart/2008/layout/HalfCircleOrganizationChart"/>
    <dgm:cxn modelId="{3F5D0781-3394-4FD6-BE9A-8AECD137B665}" type="presParOf" srcId="{0E382A08-B7F8-4A8D-AFF7-14A602968D81}" destId="{8CF501DC-950B-4345-9271-D6F9066DE219}" srcOrd="2" destOrd="0" presId="urn:microsoft.com/office/officeart/2008/layout/HalfCircleOrganizationChart"/>
    <dgm:cxn modelId="{50867EEF-6092-481F-9701-84A3491D89F2}" type="presParOf" srcId="{A2133C58-4F99-4D3B-9484-4759FBACEAC6}" destId="{E2AE9254-680C-4285-86B3-3D006C984DF3}" srcOrd="2" destOrd="0" presId="urn:microsoft.com/office/officeart/2008/layout/HalfCircleOrganizationChart"/>
    <dgm:cxn modelId="{7AFFBD80-E220-420C-BE2F-9ACE6676071A}" type="presParOf" srcId="{A2133C58-4F99-4D3B-9484-4759FBACEAC6}" destId="{0A515526-FB89-43B7-86CB-CC5137F56DD1}" srcOrd="3" destOrd="0" presId="urn:microsoft.com/office/officeart/2008/layout/HalfCircleOrganizationChart"/>
    <dgm:cxn modelId="{C454A365-D0D6-4104-9390-3AF821FEB55A}" type="presParOf" srcId="{0A515526-FB89-43B7-86CB-CC5137F56DD1}" destId="{96ED1AD3-2933-47FF-BD2E-D8EF8BADFE7C}" srcOrd="0" destOrd="0" presId="urn:microsoft.com/office/officeart/2008/layout/HalfCircleOrganizationChart"/>
    <dgm:cxn modelId="{66CD08A3-A7E6-4644-8AC2-8900BA2DE0BD}" type="presParOf" srcId="{96ED1AD3-2933-47FF-BD2E-D8EF8BADFE7C}" destId="{2357367D-21C5-46FF-BFF1-DC16887A5DF9}" srcOrd="0" destOrd="0" presId="urn:microsoft.com/office/officeart/2008/layout/HalfCircleOrganizationChart"/>
    <dgm:cxn modelId="{A16D801B-21F7-4343-B847-7F3F7C38B76A}" type="presParOf" srcId="{96ED1AD3-2933-47FF-BD2E-D8EF8BADFE7C}" destId="{792D4FBD-5309-4538-96EA-3EBFCD84A045}" srcOrd="1" destOrd="0" presId="urn:microsoft.com/office/officeart/2008/layout/HalfCircleOrganizationChart"/>
    <dgm:cxn modelId="{C0151899-DA6E-4740-8B3E-B3CD26C2756E}" type="presParOf" srcId="{96ED1AD3-2933-47FF-BD2E-D8EF8BADFE7C}" destId="{2289FCDB-C7B4-4AB3-A174-756D2380D0CE}" srcOrd="2" destOrd="0" presId="urn:microsoft.com/office/officeart/2008/layout/HalfCircleOrganizationChart"/>
    <dgm:cxn modelId="{11C0CE84-F025-45EB-971C-707A50538B2F}" type="presParOf" srcId="{96ED1AD3-2933-47FF-BD2E-D8EF8BADFE7C}" destId="{7A465836-246B-42E9-90B2-B922D83E1AEC}" srcOrd="3" destOrd="0" presId="urn:microsoft.com/office/officeart/2008/layout/HalfCircleOrganizationChart"/>
    <dgm:cxn modelId="{DC826A2B-971C-46C3-81DC-02B39470F50C}" type="presParOf" srcId="{0A515526-FB89-43B7-86CB-CC5137F56DD1}" destId="{A683194C-49DF-4E82-A87B-27F14353C5F6}" srcOrd="1" destOrd="0" presId="urn:microsoft.com/office/officeart/2008/layout/HalfCircleOrganizationChart"/>
    <dgm:cxn modelId="{E8FC507D-5701-4618-B3ED-3BEE84DB58DD}" type="presParOf" srcId="{0A515526-FB89-43B7-86CB-CC5137F56DD1}" destId="{E8FC964A-D033-4CE7-B121-A2BAF98565E2}" srcOrd="2" destOrd="0" presId="urn:microsoft.com/office/officeart/2008/layout/HalfCircleOrganizationChart"/>
    <dgm:cxn modelId="{04E2C40E-CC4C-4255-8474-F8B2D2FF08D6}" type="presParOf" srcId="{A2133C58-4F99-4D3B-9484-4759FBACEAC6}" destId="{87A956EF-1359-41E0-95B3-1E6ACDDDF3AE}" srcOrd="4" destOrd="0" presId="urn:microsoft.com/office/officeart/2008/layout/HalfCircleOrganizationChart"/>
    <dgm:cxn modelId="{65B7115B-E460-444B-8198-9C779D53FC3E}" type="presParOf" srcId="{A2133C58-4F99-4D3B-9484-4759FBACEAC6}" destId="{B924C724-2AA8-4254-9A8A-DEEC20E64A91}" srcOrd="5" destOrd="0" presId="urn:microsoft.com/office/officeart/2008/layout/HalfCircleOrganizationChart"/>
    <dgm:cxn modelId="{09FE3A6A-3F5D-4E31-B0F2-6DA8701DCB98}" type="presParOf" srcId="{B924C724-2AA8-4254-9A8A-DEEC20E64A91}" destId="{363E5348-4416-4CFF-9563-CCE53DC1C97C}" srcOrd="0" destOrd="0" presId="urn:microsoft.com/office/officeart/2008/layout/HalfCircleOrganizationChart"/>
    <dgm:cxn modelId="{A23EA21C-770F-49C0-85B8-096C8E3DD56B}" type="presParOf" srcId="{363E5348-4416-4CFF-9563-CCE53DC1C97C}" destId="{90D08A1F-818F-4A2B-958F-01AB1BFB00A6}" srcOrd="0" destOrd="0" presId="urn:microsoft.com/office/officeart/2008/layout/HalfCircleOrganizationChart"/>
    <dgm:cxn modelId="{1214978E-C9F4-48F4-809D-FCA8462A214A}" type="presParOf" srcId="{363E5348-4416-4CFF-9563-CCE53DC1C97C}" destId="{0EF9AF94-B90B-47CA-BAB5-E2BAAAF01A39}" srcOrd="1" destOrd="0" presId="urn:microsoft.com/office/officeart/2008/layout/HalfCircleOrganizationChart"/>
    <dgm:cxn modelId="{A438C8DB-5F25-413C-A20A-5268306AF0A5}" type="presParOf" srcId="{363E5348-4416-4CFF-9563-CCE53DC1C97C}" destId="{87535C09-0D6A-46F5-AA71-5254E717E4D5}" srcOrd="2" destOrd="0" presId="urn:microsoft.com/office/officeart/2008/layout/HalfCircleOrganizationChart"/>
    <dgm:cxn modelId="{C1A8E1C5-0257-413E-838C-044ABFD0E1E2}" type="presParOf" srcId="{363E5348-4416-4CFF-9563-CCE53DC1C97C}" destId="{CB708DBA-0CA6-46CA-A291-89AB08C29634}" srcOrd="3" destOrd="0" presId="urn:microsoft.com/office/officeart/2008/layout/HalfCircleOrganizationChart"/>
    <dgm:cxn modelId="{10236750-09E3-4755-8512-7C02024A408B}" type="presParOf" srcId="{B924C724-2AA8-4254-9A8A-DEEC20E64A91}" destId="{A0D9783B-0674-4CA4-AA22-47D1895A2469}" srcOrd="1" destOrd="0" presId="urn:microsoft.com/office/officeart/2008/layout/HalfCircleOrganizationChart"/>
    <dgm:cxn modelId="{3B398065-08FC-4B53-9B4C-B6510D99C800}" type="presParOf" srcId="{B924C724-2AA8-4254-9A8A-DEEC20E64A91}" destId="{5D64B5B4-634D-4606-B454-6334D8F2F870}" srcOrd="2" destOrd="0" presId="urn:microsoft.com/office/officeart/2008/layout/HalfCircleOrganizationChart"/>
    <dgm:cxn modelId="{EEF38CD3-222D-4781-9B60-5F8033F4DBB1}" type="presParOf" srcId="{1FD540FC-0C83-416A-AF0E-11E36364B422}" destId="{839D06A0-09B6-415B-8F4E-CA225BB18CBF}" srcOrd="2" destOrd="0" presId="urn:microsoft.com/office/officeart/2008/layout/HalfCircleOrganizationChart"/>
    <dgm:cxn modelId="{FB34D3D4-7112-4AE3-A24D-4784629C0289}" type="presParOf" srcId="{839D06A0-09B6-415B-8F4E-CA225BB18CBF}" destId="{9A9FD03C-075D-4FC5-B1A0-20A04BDB1173}" srcOrd="0" destOrd="0" presId="urn:microsoft.com/office/officeart/2008/layout/HalfCircleOrganizationChart"/>
    <dgm:cxn modelId="{3B6DC273-6C8A-431B-AA37-CB532670BB79}" type="presParOf" srcId="{839D06A0-09B6-415B-8F4E-CA225BB18CBF}" destId="{B9FC2677-306B-432D-BD03-0FFDE40277D1}" srcOrd="1" destOrd="0" presId="urn:microsoft.com/office/officeart/2008/layout/HalfCircleOrganizationChart"/>
    <dgm:cxn modelId="{010143F2-716F-4F0E-9132-D3280B0B6349}" type="presParOf" srcId="{B9FC2677-306B-432D-BD03-0FFDE40277D1}" destId="{DD425C77-AD44-4E9D-9917-9BBE4F911D3B}" srcOrd="0" destOrd="0" presId="urn:microsoft.com/office/officeart/2008/layout/HalfCircleOrganizationChart"/>
    <dgm:cxn modelId="{F2D3C6CA-7339-4BC6-B99C-316B18A2E944}" type="presParOf" srcId="{DD425C77-AD44-4E9D-9917-9BBE4F911D3B}" destId="{9BDAA6CA-8E3C-468C-B0D9-D08B75336B2F}" srcOrd="0" destOrd="0" presId="urn:microsoft.com/office/officeart/2008/layout/HalfCircleOrganizationChart"/>
    <dgm:cxn modelId="{1119C62A-B1A0-4528-8B06-C00A0EFA91D1}" type="presParOf" srcId="{DD425C77-AD44-4E9D-9917-9BBE4F911D3B}" destId="{5815C7D5-C784-459F-B808-5042CB8D3274}" srcOrd="1" destOrd="0" presId="urn:microsoft.com/office/officeart/2008/layout/HalfCircleOrganizationChart"/>
    <dgm:cxn modelId="{90262BC1-E67F-43CC-A510-75375FCFD499}" type="presParOf" srcId="{DD425C77-AD44-4E9D-9917-9BBE4F911D3B}" destId="{E42D4D34-7AB2-4155-BEAE-1841169CCC94}" srcOrd="2" destOrd="0" presId="urn:microsoft.com/office/officeart/2008/layout/HalfCircleOrganizationChart"/>
    <dgm:cxn modelId="{943307E7-62C2-4D96-B514-10D8CA43F888}" type="presParOf" srcId="{DD425C77-AD44-4E9D-9917-9BBE4F911D3B}" destId="{DB63DEA8-9CB3-41F0-9C19-1E8E93D1691C}" srcOrd="3" destOrd="0" presId="urn:microsoft.com/office/officeart/2008/layout/HalfCircleOrganizationChart"/>
    <dgm:cxn modelId="{44297FEF-396F-4511-AC13-E909DDE60116}" type="presParOf" srcId="{B9FC2677-306B-432D-BD03-0FFDE40277D1}" destId="{2486AF58-56F9-4133-9375-1E0E83D63F3C}" srcOrd="1" destOrd="0" presId="urn:microsoft.com/office/officeart/2008/layout/HalfCircleOrganizationChart"/>
    <dgm:cxn modelId="{51B9CA24-A2D6-4717-9771-FF37D531D1E2}" type="presParOf" srcId="{B9FC2677-306B-432D-BD03-0FFDE40277D1}" destId="{4696EE5D-D361-45E7-B54B-19687C663866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9FD03C-075D-4FC5-B1A0-20A04BDB1173}">
      <dsp:nvSpPr>
        <dsp:cNvPr id="0" name=""/>
        <dsp:cNvSpPr/>
      </dsp:nvSpPr>
      <dsp:spPr>
        <a:xfrm>
          <a:off x="3077840" y="1616240"/>
          <a:ext cx="986159" cy="712886"/>
        </a:xfrm>
        <a:custGeom>
          <a:avLst/>
          <a:gdLst/>
          <a:ahLst/>
          <a:cxnLst/>
          <a:rect l="0" t="0" r="0" b="0"/>
          <a:pathLst>
            <a:path>
              <a:moveTo>
                <a:pt x="986159" y="0"/>
              </a:moveTo>
              <a:lnTo>
                <a:pt x="986159" y="712886"/>
              </a:lnTo>
              <a:lnTo>
                <a:pt x="0" y="7128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A956EF-1359-41E0-95B3-1E6ACDDDF3AE}">
      <dsp:nvSpPr>
        <dsp:cNvPr id="0" name=""/>
        <dsp:cNvSpPr/>
      </dsp:nvSpPr>
      <dsp:spPr>
        <a:xfrm>
          <a:off x="4063999" y="1616240"/>
          <a:ext cx="2875309" cy="2186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6675"/>
              </a:lnTo>
              <a:lnTo>
                <a:pt x="2875309" y="1936675"/>
              </a:lnTo>
              <a:lnTo>
                <a:pt x="2875309" y="21861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E9254-680C-4285-86B3-3D006C984DF3}">
      <dsp:nvSpPr>
        <dsp:cNvPr id="0" name=""/>
        <dsp:cNvSpPr/>
      </dsp:nvSpPr>
      <dsp:spPr>
        <a:xfrm>
          <a:off x="4018279" y="1616240"/>
          <a:ext cx="91440" cy="21861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61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561C24-69C0-46E2-9667-369A410D0500}">
      <dsp:nvSpPr>
        <dsp:cNvPr id="0" name=""/>
        <dsp:cNvSpPr/>
      </dsp:nvSpPr>
      <dsp:spPr>
        <a:xfrm>
          <a:off x="1188690" y="1616240"/>
          <a:ext cx="2875309" cy="2186185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1936675"/>
              </a:lnTo>
              <a:lnTo>
                <a:pt x="0" y="1936675"/>
              </a:lnTo>
              <a:lnTo>
                <a:pt x="0" y="21861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4F9EE6-1F9C-41AF-A1BA-1488FDA78527}">
      <dsp:nvSpPr>
        <dsp:cNvPr id="0" name=""/>
        <dsp:cNvSpPr/>
      </dsp:nvSpPr>
      <dsp:spPr>
        <a:xfrm>
          <a:off x="3469927" y="428096"/>
          <a:ext cx="1188144" cy="118814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B7C3F-CEDF-49C1-8B08-F17D4BE439F3}">
      <dsp:nvSpPr>
        <dsp:cNvPr id="0" name=""/>
        <dsp:cNvSpPr/>
      </dsp:nvSpPr>
      <dsp:spPr>
        <a:xfrm>
          <a:off x="3469927" y="428096"/>
          <a:ext cx="1188144" cy="118814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EF528-604E-4DCB-ABC5-83B67C0B7E0C}">
      <dsp:nvSpPr>
        <dsp:cNvPr id="0" name=""/>
        <dsp:cNvSpPr/>
      </dsp:nvSpPr>
      <dsp:spPr>
        <a:xfrm>
          <a:off x="2875855" y="641962"/>
          <a:ext cx="2376289" cy="7604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ialsa-2018-amsterdam</a:t>
          </a:r>
          <a:endParaRPr lang="en-US" sz="2600" kern="1200" dirty="0"/>
        </a:p>
      </dsp:txBody>
      <dsp:txXfrm>
        <a:off x="2875855" y="641962"/>
        <a:ext cx="2376289" cy="760412"/>
      </dsp:txXfrm>
    </dsp:sp>
    <dsp:sp modelId="{490FB7EB-D5C0-48FD-B25E-3D0367C41AAF}">
      <dsp:nvSpPr>
        <dsp:cNvPr id="0" name=""/>
        <dsp:cNvSpPr/>
      </dsp:nvSpPr>
      <dsp:spPr>
        <a:xfrm>
          <a:off x="594617" y="3802426"/>
          <a:ext cx="1188144" cy="118814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0F0640-17B3-43DB-81C0-A9CB317BFD75}">
      <dsp:nvSpPr>
        <dsp:cNvPr id="0" name=""/>
        <dsp:cNvSpPr/>
      </dsp:nvSpPr>
      <dsp:spPr>
        <a:xfrm>
          <a:off x="594617" y="3802426"/>
          <a:ext cx="1188144" cy="118814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F6198A-54B1-4FA6-B7D1-8E28FEC1814F}">
      <dsp:nvSpPr>
        <dsp:cNvPr id="0" name=""/>
        <dsp:cNvSpPr/>
      </dsp:nvSpPr>
      <dsp:spPr>
        <a:xfrm>
          <a:off x="545" y="4016292"/>
          <a:ext cx="2376289" cy="7604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>
        <a:off x="545" y="4016292"/>
        <a:ext cx="2376289" cy="760412"/>
      </dsp:txXfrm>
    </dsp:sp>
    <dsp:sp modelId="{792D4FBD-5309-4538-96EA-3EBFCD84A045}">
      <dsp:nvSpPr>
        <dsp:cNvPr id="0" name=""/>
        <dsp:cNvSpPr/>
      </dsp:nvSpPr>
      <dsp:spPr>
        <a:xfrm>
          <a:off x="3469927" y="3802426"/>
          <a:ext cx="1188144" cy="118814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89FCDB-C7B4-4AB3-A174-756D2380D0CE}">
      <dsp:nvSpPr>
        <dsp:cNvPr id="0" name=""/>
        <dsp:cNvSpPr/>
      </dsp:nvSpPr>
      <dsp:spPr>
        <a:xfrm>
          <a:off x="3469927" y="3802426"/>
          <a:ext cx="1188144" cy="118814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57367D-21C5-46FF-BFF1-DC16887A5DF9}">
      <dsp:nvSpPr>
        <dsp:cNvPr id="0" name=""/>
        <dsp:cNvSpPr/>
      </dsp:nvSpPr>
      <dsp:spPr>
        <a:xfrm>
          <a:off x="2875855" y="4016292"/>
          <a:ext cx="2376289" cy="7604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2875855" y="4016292"/>
        <a:ext cx="2376289" cy="760412"/>
      </dsp:txXfrm>
    </dsp:sp>
    <dsp:sp modelId="{0EF9AF94-B90B-47CA-BAB5-E2BAAAF01A39}">
      <dsp:nvSpPr>
        <dsp:cNvPr id="0" name=""/>
        <dsp:cNvSpPr/>
      </dsp:nvSpPr>
      <dsp:spPr>
        <a:xfrm>
          <a:off x="6345237" y="3802426"/>
          <a:ext cx="1188144" cy="118814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535C09-0D6A-46F5-AA71-5254E717E4D5}">
      <dsp:nvSpPr>
        <dsp:cNvPr id="0" name=""/>
        <dsp:cNvSpPr/>
      </dsp:nvSpPr>
      <dsp:spPr>
        <a:xfrm>
          <a:off x="6345237" y="3802426"/>
          <a:ext cx="1188144" cy="118814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D08A1F-818F-4A2B-958F-01AB1BFB00A6}">
      <dsp:nvSpPr>
        <dsp:cNvPr id="0" name=""/>
        <dsp:cNvSpPr/>
      </dsp:nvSpPr>
      <dsp:spPr>
        <a:xfrm>
          <a:off x="5751165" y="4016292"/>
          <a:ext cx="2376289" cy="7604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5751165" y="4016292"/>
        <a:ext cx="2376289" cy="760412"/>
      </dsp:txXfrm>
    </dsp:sp>
    <dsp:sp modelId="{5815C7D5-C784-459F-B808-5042CB8D3274}">
      <dsp:nvSpPr>
        <dsp:cNvPr id="0" name=""/>
        <dsp:cNvSpPr/>
      </dsp:nvSpPr>
      <dsp:spPr>
        <a:xfrm>
          <a:off x="2032272" y="2115261"/>
          <a:ext cx="1188144" cy="118814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2D4D34-7AB2-4155-BEAE-1841169CCC94}">
      <dsp:nvSpPr>
        <dsp:cNvPr id="0" name=""/>
        <dsp:cNvSpPr/>
      </dsp:nvSpPr>
      <dsp:spPr>
        <a:xfrm>
          <a:off x="2032272" y="2115261"/>
          <a:ext cx="1188144" cy="118814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DAA6CA-8E3C-468C-B0D9-D08B75336B2F}">
      <dsp:nvSpPr>
        <dsp:cNvPr id="0" name=""/>
        <dsp:cNvSpPr/>
      </dsp:nvSpPr>
      <dsp:spPr>
        <a:xfrm>
          <a:off x="1438200" y="2329127"/>
          <a:ext cx="2376289" cy="7604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fgsf</a:t>
          </a:r>
          <a:endParaRPr lang="en-US" sz="2600" kern="1200" dirty="0"/>
        </a:p>
      </dsp:txBody>
      <dsp:txXfrm>
        <a:off x="1438200" y="2329127"/>
        <a:ext cx="2376289" cy="760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2018-01-06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8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2018-01-06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02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2018-01-06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4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2018-01-06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6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2018-01-06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4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2018-01-06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0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2018-01-06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78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2018-01-06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4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2018-01-06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8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2018-01-06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8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C1EE-CA7B-434D-94EA-DB504A39658D}" type="datetimeFigureOut">
              <a:rPr lang="en-US" smtClean="0"/>
              <a:t>2018-01-06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8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1C1EE-CA7B-434D-94EA-DB504A39658D}" type="datetimeFigureOut">
              <a:rPr lang="en-US" smtClean="0"/>
              <a:t>2018-01-06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63481-3875-47B1-B964-1652D077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1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alsa/ialsa-2018-amsterda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Support Visuals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hlinkClick r:id="rId2"/>
              </a:rPr>
              <a:t>https://github.com/ialsa/</a:t>
            </a:r>
            <a:r>
              <a:rPr lang="en-US" dirty="0" smtClean="0">
                <a:solidFill>
                  <a:srgbClr val="FF0000"/>
                </a:solidFill>
                <a:hlinkClick r:id="rId2"/>
              </a:rPr>
              <a:t>ialsa-2018-amsterdam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6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020520" y="1327947"/>
            <a:ext cx="5986524" cy="2864333"/>
            <a:chOff x="140238" y="1334988"/>
            <a:chExt cx="7618767" cy="3645302"/>
          </a:xfrm>
        </p:grpSpPr>
        <p:sp>
          <p:nvSpPr>
            <p:cNvPr id="4" name="Rectangle 3"/>
            <p:cNvSpPr/>
            <p:nvPr/>
          </p:nvSpPr>
          <p:spPr>
            <a:xfrm>
              <a:off x="645837" y="1811587"/>
              <a:ext cx="1073889" cy="8718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1</a:t>
              </a:r>
            </a:p>
            <a:p>
              <a:pPr algn="ctr"/>
              <a:r>
                <a:rPr lang="en-US" sz="1400" dirty="0" smtClean="0"/>
                <a:t>No </a:t>
              </a:r>
            </a:p>
            <a:p>
              <a:pPr algn="ctr"/>
              <a:r>
                <a:rPr lang="en-US" sz="1400" dirty="0" smtClean="0"/>
                <a:t>CI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63465" y="1811587"/>
              <a:ext cx="1073889" cy="8718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2</a:t>
              </a:r>
            </a:p>
            <a:p>
              <a:pPr algn="ctr"/>
              <a:r>
                <a:rPr lang="en-US" sz="1400" dirty="0" smtClean="0"/>
                <a:t>Mild </a:t>
              </a:r>
            </a:p>
            <a:p>
              <a:pPr algn="ctr"/>
              <a:r>
                <a:rPr lang="en-US" sz="1400" dirty="0" smtClean="0"/>
                <a:t>CI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81094" y="1811587"/>
              <a:ext cx="1073889" cy="8718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3</a:t>
              </a:r>
            </a:p>
            <a:p>
              <a:pPr algn="ctr"/>
              <a:r>
                <a:rPr lang="en-US" sz="1400" dirty="0" smtClean="0"/>
                <a:t>Mod-</a:t>
              </a:r>
              <a:r>
                <a:rPr lang="en-US" sz="1400" dirty="0" err="1" smtClean="0"/>
                <a:t>Sev</a:t>
              </a:r>
              <a:r>
                <a:rPr lang="en-US" sz="1400" dirty="0" smtClean="0"/>
                <a:t>   CI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48767" y="4108420"/>
              <a:ext cx="1073889" cy="8718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</a:p>
            <a:p>
              <a:pPr algn="ctr"/>
              <a:r>
                <a:rPr lang="en-US" dirty="0" smtClean="0"/>
                <a:t>Dead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1779456" y="2530849"/>
              <a:ext cx="16693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4" idx="2"/>
            </p:cNvCxnSpPr>
            <p:nvPr/>
          </p:nvCxnSpPr>
          <p:spPr>
            <a:xfrm>
              <a:off x="1182782" y="2683457"/>
              <a:ext cx="2414921" cy="13395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2"/>
            </p:cNvCxnSpPr>
            <p:nvPr/>
          </p:nvCxnSpPr>
          <p:spPr>
            <a:xfrm flipH="1">
              <a:off x="4000409" y="2683457"/>
              <a:ext cx="1" cy="13395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2"/>
            </p:cNvCxnSpPr>
            <p:nvPr/>
          </p:nvCxnSpPr>
          <p:spPr>
            <a:xfrm flipH="1">
              <a:off x="4403116" y="2683457"/>
              <a:ext cx="2414923" cy="13395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719726" y="2006413"/>
              <a:ext cx="16283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4537354" y="1992966"/>
              <a:ext cx="16480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40238" y="1342819"/>
              <a:ext cx="2030263" cy="470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MMSE: 27-30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57867" y="1334988"/>
              <a:ext cx="2030263" cy="470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MMSE: 23-26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28742" y="1334988"/>
              <a:ext cx="2030263" cy="470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MMSE: 0-22</a:t>
              </a:r>
              <a:endParaRPr lang="en-US" dirty="0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4281305" y="153001"/>
            <a:ext cx="30999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/>
              <a:t>Model A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56073" y="4635998"/>
            <a:ext cx="5689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Submodels</a:t>
            </a:r>
            <a:r>
              <a:rPr lang="en-US" sz="2000" dirty="0" smtClean="0"/>
              <a:t> are defined by covariates on transitions</a:t>
            </a:r>
            <a:endParaRPr 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2010471" y="5097175"/>
            <a:ext cx="65165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forward  ~ age + male + </a:t>
            </a:r>
            <a:r>
              <a:rPr lang="en-US" dirty="0" err="1" smtClean="0">
                <a:latin typeface="Consolas" panose="020B0609020204030204" pitchFamily="49" charset="0"/>
              </a:rPr>
              <a:t>edu</a:t>
            </a:r>
            <a:r>
              <a:rPr lang="en-US" dirty="0" smtClean="0">
                <a:latin typeface="Consolas" panose="020B0609020204030204" pitchFamily="49" charset="0"/>
              </a:rPr>
              <a:t> + height + </a:t>
            </a:r>
            <a:r>
              <a:rPr lang="en-US" dirty="0" err="1" smtClean="0">
                <a:latin typeface="Consolas" panose="020B0609020204030204" pitchFamily="49" charset="0"/>
              </a:rPr>
              <a:t>bmi</a:t>
            </a:r>
            <a:r>
              <a:rPr lang="en-US" dirty="0" smtClean="0">
                <a:latin typeface="Consolas" panose="020B0609020204030204" pitchFamily="49" charset="0"/>
              </a:rPr>
              <a:t> + gait 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backward </a:t>
            </a:r>
            <a:r>
              <a:rPr lang="en-US" dirty="0">
                <a:latin typeface="Consolas" panose="020B0609020204030204" pitchFamily="49" charset="0"/>
              </a:rPr>
              <a:t>~ age + male + </a:t>
            </a:r>
            <a:r>
              <a:rPr lang="en-US" dirty="0" err="1">
                <a:latin typeface="Consolas" panose="020B0609020204030204" pitchFamily="49" charset="0"/>
              </a:rPr>
              <a:t>edu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smtClean="0">
                <a:latin typeface="Consolas" panose="020B0609020204030204" pitchFamily="49" charset="0"/>
              </a:rPr>
              <a:t>height </a:t>
            </a:r>
            <a:r>
              <a:rPr lang="en-US" dirty="0">
                <a:latin typeface="Consolas" panose="020B0609020204030204" pitchFamily="49" charset="0"/>
              </a:rPr>
              <a:t>+ </a:t>
            </a:r>
            <a:r>
              <a:rPr lang="en-US" dirty="0" err="1" smtClean="0">
                <a:latin typeface="Consolas" panose="020B0609020204030204" pitchFamily="49" charset="0"/>
              </a:rPr>
              <a:t>bmi</a:t>
            </a:r>
            <a:r>
              <a:rPr lang="en-US" dirty="0" smtClean="0">
                <a:latin typeface="Consolas" panose="020B0609020204030204" pitchFamily="49" charset="0"/>
              </a:rPr>
              <a:t> + gait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dead     </a:t>
            </a:r>
            <a:r>
              <a:rPr lang="en-US" dirty="0">
                <a:latin typeface="Consolas" panose="020B0609020204030204" pitchFamily="49" charset="0"/>
              </a:rPr>
              <a:t>~ age + male + </a:t>
            </a:r>
            <a:r>
              <a:rPr lang="en-US" dirty="0" err="1">
                <a:latin typeface="Consolas" panose="020B0609020204030204" pitchFamily="49" charset="0"/>
              </a:rPr>
              <a:t>edu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smtClean="0">
                <a:latin typeface="Consolas" panose="020B0609020204030204" pitchFamily="49" charset="0"/>
              </a:rPr>
              <a:t>height </a:t>
            </a:r>
            <a:r>
              <a:rPr lang="en-US" dirty="0">
                <a:latin typeface="Consolas" panose="020B0609020204030204" pitchFamily="49" charset="0"/>
              </a:rPr>
              <a:t>+ </a:t>
            </a:r>
            <a:r>
              <a:rPr lang="en-US" dirty="0" err="1" smtClean="0">
                <a:latin typeface="Consolas" panose="020B0609020204030204" pitchFamily="49" charset="0"/>
              </a:rPr>
              <a:t>bmi</a:t>
            </a:r>
            <a:r>
              <a:rPr lang="en-US" dirty="0" smtClean="0">
                <a:latin typeface="Consolas" panose="020B0609020204030204" pitchFamily="49" charset="0"/>
              </a:rPr>
              <a:t> + gait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3247" y="871926"/>
            <a:ext cx="5788022" cy="3551348"/>
            <a:chOff x="311719" y="1980167"/>
            <a:chExt cx="5788022" cy="3551348"/>
          </a:xfrm>
        </p:grpSpPr>
        <p:grpSp>
          <p:nvGrpSpPr>
            <p:cNvPr id="8" name="Group 7"/>
            <p:cNvGrpSpPr/>
            <p:nvPr/>
          </p:nvGrpSpPr>
          <p:grpSpPr>
            <a:xfrm>
              <a:off x="311719" y="2319896"/>
              <a:ext cx="5342715" cy="3211619"/>
              <a:chOff x="6119980" y="3187699"/>
              <a:chExt cx="5471944" cy="3289301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8201073" y="3353252"/>
                <a:ext cx="3390851" cy="3123748"/>
                <a:chOff x="7839124" y="2683457"/>
                <a:chExt cx="3664632" cy="3657600"/>
              </a:xfrm>
              <a:solidFill>
                <a:schemeClr val="bg1"/>
              </a:solidFill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7839318" y="2683457"/>
                  <a:ext cx="916538" cy="914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1,1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8752949" y="2683457"/>
                  <a:ext cx="913631" cy="9144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1,2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9666580" y="2683457"/>
                  <a:ext cx="913631" cy="914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1,3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10580212" y="2683457"/>
                  <a:ext cx="923544" cy="9144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1,4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7839124" y="3597857"/>
                  <a:ext cx="916538" cy="9144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2,1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8752755" y="3597857"/>
                  <a:ext cx="913631" cy="914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2,2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9666386" y="3597857"/>
                  <a:ext cx="913631" cy="9144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2,3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0580018" y="3597857"/>
                  <a:ext cx="923544" cy="9144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2,4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7839124" y="4512257"/>
                  <a:ext cx="916538" cy="914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3,1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8752755" y="4512257"/>
                  <a:ext cx="913631" cy="914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3,2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9666386" y="4512257"/>
                  <a:ext cx="913631" cy="914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3,3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10580018" y="4512257"/>
                  <a:ext cx="923544" cy="9144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3,4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7839124" y="5426657"/>
                  <a:ext cx="916538" cy="914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4,1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8752755" y="5426657"/>
                  <a:ext cx="913631" cy="914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4,2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9666386" y="5426657"/>
                  <a:ext cx="913631" cy="914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4,3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10580018" y="5426657"/>
                  <a:ext cx="923544" cy="914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4,4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3" name="TextBox 42"/>
              <p:cNvSpPr txBox="1"/>
              <p:nvPr/>
            </p:nvSpPr>
            <p:spPr>
              <a:xfrm rot="16200000">
                <a:off x="5029841" y="4277838"/>
                <a:ext cx="25803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Cognitive Impairment </a:t>
                </a:r>
                <a:endParaRPr lang="en-US" sz="2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7363183" y="3586762"/>
                <a:ext cx="8288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smtClean="0"/>
                  <a:t>None</a:t>
                </a:r>
                <a:endParaRPr lang="en-US" sz="14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289412" y="4370768"/>
                <a:ext cx="8453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smtClean="0"/>
                  <a:t>Mild</a:t>
                </a:r>
                <a:endParaRPr lang="en-US" sz="14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508750" y="5151705"/>
                <a:ext cx="16833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smtClean="0"/>
                  <a:t>Moderate to Severe</a:t>
                </a:r>
                <a:endParaRPr lang="en-US" sz="14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358388" y="5932642"/>
                <a:ext cx="8453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smtClean="0"/>
                  <a:t>Dead</a:t>
                </a:r>
                <a:endParaRPr lang="en-US" sz="1400" dirty="0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1850213" y="1980167"/>
              <a:ext cx="42495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Matrix of states and transitions</a:t>
              </a:r>
              <a:endParaRPr lang="en-US" sz="2000" dirty="0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745306" y="5167498"/>
            <a:ext cx="12651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/>
              <a:t>A1: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9667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020520" y="1327947"/>
            <a:ext cx="5986524" cy="2864333"/>
            <a:chOff x="140238" y="1334988"/>
            <a:chExt cx="7618767" cy="3645302"/>
          </a:xfrm>
        </p:grpSpPr>
        <p:sp>
          <p:nvSpPr>
            <p:cNvPr id="4" name="Rectangle 3"/>
            <p:cNvSpPr/>
            <p:nvPr/>
          </p:nvSpPr>
          <p:spPr>
            <a:xfrm>
              <a:off x="645837" y="1811587"/>
              <a:ext cx="1073889" cy="8718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1</a:t>
              </a:r>
            </a:p>
            <a:p>
              <a:pPr algn="ctr"/>
              <a:r>
                <a:rPr lang="en-US" sz="1400" dirty="0" smtClean="0"/>
                <a:t>No </a:t>
              </a:r>
            </a:p>
            <a:p>
              <a:pPr algn="ctr"/>
              <a:r>
                <a:rPr lang="en-US" sz="1400" dirty="0" smtClean="0"/>
                <a:t>CI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63465" y="1811587"/>
              <a:ext cx="1073889" cy="8718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2</a:t>
              </a:r>
            </a:p>
            <a:p>
              <a:pPr algn="ctr"/>
              <a:r>
                <a:rPr lang="en-US" sz="1400" dirty="0" smtClean="0"/>
                <a:t>Mild </a:t>
              </a:r>
            </a:p>
            <a:p>
              <a:pPr algn="ctr"/>
              <a:r>
                <a:rPr lang="en-US" sz="1400" dirty="0" smtClean="0"/>
                <a:t>CI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81094" y="1811587"/>
              <a:ext cx="1073889" cy="8718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3</a:t>
              </a:r>
            </a:p>
            <a:p>
              <a:pPr algn="ctr"/>
              <a:r>
                <a:rPr lang="en-US" sz="1400" dirty="0" smtClean="0"/>
                <a:t>Mod-</a:t>
              </a:r>
              <a:r>
                <a:rPr lang="en-US" sz="1400" dirty="0" err="1" smtClean="0"/>
                <a:t>Sev</a:t>
              </a:r>
              <a:r>
                <a:rPr lang="en-US" sz="1400" dirty="0" smtClean="0"/>
                <a:t>   CI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48767" y="4108420"/>
              <a:ext cx="1073889" cy="8718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</a:p>
            <a:p>
              <a:pPr algn="ctr"/>
              <a:r>
                <a:rPr lang="en-US" dirty="0" smtClean="0"/>
                <a:t>Dead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1779456" y="2530849"/>
              <a:ext cx="16693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4" idx="2"/>
            </p:cNvCxnSpPr>
            <p:nvPr/>
          </p:nvCxnSpPr>
          <p:spPr>
            <a:xfrm>
              <a:off x="1182782" y="2683457"/>
              <a:ext cx="2414921" cy="13395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2"/>
            </p:cNvCxnSpPr>
            <p:nvPr/>
          </p:nvCxnSpPr>
          <p:spPr>
            <a:xfrm flipH="1">
              <a:off x="4000409" y="2683457"/>
              <a:ext cx="1" cy="13395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2"/>
            </p:cNvCxnSpPr>
            <p:nvPr/>
          </p:nvCxnSpPr>
          <p:spPr>
            <a:xfrm flipH="1">
              <a:off x="4403116" y="2683457"/>
              <a:ext cx="2414923" cy="13395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719726" y="2006413"/>
              <a:ext cx="16283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4537354" y="1992966"/>
              <a:ext cx="16480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40238" y="1342819"/>
              <a:ext cx="2030263" cy="470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MMSE: 27-30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57867" y="1334988"/>
              <a:ext cx="2030263" cy="470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MMSE: 23-26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28742" y="1334988"/>
              <a:ext cx="2030263" cy="470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MMSE: 0-22</a:t>
              </a:r>
              <a:endParaRPr lang="en-US" dirty="0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4281305" y="153001"/>
            <a:ext cx="30999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/>
              <a:t>Model A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436776" y="4618731"/>
            <a:ext cx="5689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Sub-models are defined by covariates on transitions</a:t>
            </a:r>
            <a:endParaRPr 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2010471" y="5097175"/>
            <a:ext cx="6516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forward  ~ age + male + </a:t>
            </a:r>
            <a:r>
              <a:rPr lang="en-US" dirty="0" err="1" smtClean="0">
                <a:latin typeface="Consolas" panose="020B0609020204030204" pitchFamily="49" charset="0"/>
              </a:rPr>
              <a:t>edu</a:t>
            </a:r>
            <a:r>
              <a:rPr lang="en-US" dirty="0" smtClean="0">
                <a:latin typeface="Consolas" panose="020B0609020204030204" pitchFamily="49" charset="0"/>
              </a:rPr>
              <a:t> + height + </a:t>
            </a:r>
            <a:r>
              <a:rPr lang="en-US" dirty="0" err="1" smtClean="0">
                <a:latin typeface="Consolas" panose="020B0609020204030204" pitchFamily="49" charset="0"/>
              </a:rPr>
              <a:t>bmi</a:t>
            </a:r>
            <a:r>
              <a:rPr lang="en-US" dirty="0" smtClean="0">
                <a:latin typeface="Consolas" panose="020B0609020204030204" pitchFamily="49" charset="0"/>
              </a:rPr>
              <a:t> + gait 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backward </a:t>
            </a:r>
            <a:r>
              <a:rPr lang="en-US" dirty="0">
                <a:latin typeface="Consolas" panose="020B0609020204030204" pitchFamily="49" charset="0"/>
              </a:rPr>
              <a:t>~ age + male + </a:t>
            </a:r>
            <a:r>
              <a:rPr lang="en-US" dirty="0" err="1">
                <a:latin typeface="Consolas" panose="020B0609020204030204" pitchFamily="49" charset="0"/>
              </a:rPr>
              <a:t>edu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smtClean="0">
                <a:latin typeface="Consolas" panose="020B0609020204030204" pitchFamily="49" charset="0"/>
              </a:rPr>
              <a:t>height </a:t>
            </a:r>
            <a:r>
              <a:rPr lang="en-US" dirty="0">
                <a:latin typeface="Consolas" panose="020B0609020204030204" pitchFamily="49" charset="0"/>
              </a:rPr>
              <a:t>+ </a:t>
            </a:r>
            <a:r>
              <a:rPr lang="en-US" dirty="0" err="1" smtClean="0">
                <a:latin typeface="Consolas" panose="020B0609020204030204" pitchFamily="49" charset="0"/>
              </a:rPr>
              <a:t>bmi</a:t>
            </a:r>
            <a:r>
              <a:rPr lang="en-US" dirty="0" smtClean="0">
                <a:latin typeface="Consolas" panose="020B0609020204030204" pitchFamily="49" charset="0"/>
              </a:rPr>
              <a:t> + gait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dead     </a:t>
            </a:r>
            <a:r>
              <a:rPr lang="en-US" dirty="0">
                <a:latin typeface="Consolas" panose="020B0609020204030204" pitchFamily="49" charset="0"/>
              </a:rPr>
              <a:t>~ age + male + </a:t>
            </a:r>
            <a:r>
              <a:rPr lang="en-US" dirty="0" err="1">
                <a:latin typeface="Consolas" panose="020B0609020204030204" pitchFamily="49" charset="0"/>
              </a:rPr>
              <a:t>edu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smtClean="0">
                <a:latin typeface="Consolas" panose="020B0609020204030204" pitchFamily="49" charset="0"/>
              </a:rPr>
              <a:t>height </a:t>
            </a:r>
            <a:r>
              <a:rPr lang="en-US" dirty="0">
                <a:latin typeface="Consolas" panose="020B0609020204030204" pitchFamily="49" charset="0"/>
              </a:rPr>
              <a:t>+ </a:t>
            </a:r>
            <a:r>
              <a:rPr lang="en-US" dirty="0" err="1" smtClean="0">
                <a:latin typeface="Consolas" panose="020B0609020204030204" pitchFamily="49" charset="0"/>
              </a:rPr>
              <a:t>bmi</a:t>
            </a:r>
            <a:r>
              <a:rPr lang="en-US" dirty="0" smtClean="0">
                <a:latin typeface="Consolas" panose="020B0609020204030204" pitchFamily="49" charset="0"/>
              </a:rPr>
              <a:t> + gait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-100054" y="871926"/>
            <a:ext cx="5931323" cy="3551354"/>
            <a:chOff x="168418" y="1980167"/>
            <a:chExt cx="5931323" cy="3551354"/>
          </a:xfrm>
        </p:grpSpPr>
        <p:grpSp>
          <p:nvGrpSpPr>
            <p:cNvPr id="8" name="Group 7"/>
            <p:cNvGrpSpPr/>
            <p:nvPr/>
          </p:nvGrpSpPr>
          <p:grpSpPr>
            <a:xfrm>
              <a:off x="168418" y="2386807"/>
              <a:ext cx="5486001" cy="3144714"/>
              <a:chOff x="5973224" y="3256224"/>
              <a:chExt cx="5618700" cy="3220776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8201073" y="3353252"/>
                <a:ext cx="3390851" cy="3123748"/>
                <a:chOff x="7839124" y="2683457"/>
                <a:chExt cx="3664632" cy="3657600"/>
              </a:xfrm>
              <a:solidFill>
                <a:schemeClr val="bg1"/>
              </a:solidFill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10580018" y="4512257"/>
                  <a:ext cx="923544" cy="9144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3,4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7839318" y="2683457"/>
                  <a:ext cx="916538" cy="914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1,1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8752949" y="2683457"/>
                  <a:ext cx="913631" cy="9144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1,2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9666580" y="2683457"/>
                  <a:ext cx="913631" cy="914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1,3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10580212" y="2683457"/>
                  <a:ext cx="923544" cy="9144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1,4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7839124" y="3597857"/>
                  <a:ext cx="916538" cy="9144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2,1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8752755" y="3597857"/>
                  <a:ext cx="913631" cy="914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2,2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9666386" y="3597857"/>
                  <a:ext cx="913631" cy="9144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2,3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10580018" y="3597857"/>
                  <a:ext cx="923544" cy="914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2,4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7839124" y="4512257"/>
                  <a:ext cx="916538" cy="914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3,1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8752755" y="4512257"/>
                  <a:ext cx="913631" cy="914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3,2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9666386" y="4512257"/>
                  <a:ext cx="913631" cy="914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3,3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7839124" y="5426657"/>
                  <a:ext cx="916538" cy="914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4,1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8752755" y="5426657"/>
                  <a:ext cx="913631" cy="914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4,2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9666386" y="5426657"/>
                  <a:ext cx="913631" cy="914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4,3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10580018" y="5426657"/>
                  <a:ext cx="923544" cy="914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4,4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3" name="TextBox 42"/>
              <p:cNvSpPr txBox="1"/>
              <p:nvPr/>
            </p:nvSpPr>
            <p:spPr>
              <a:xfrm rot="16200000">
                <a:off x="6571675" y="4346363"/>
                <a:ext cx="25803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Cognitive Impairment </a:t>
                </a:r>
                <a:endParaRPr lang="en-US" sz="2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814980" y="3586763"/>
                <a:ext cx="828898" cy="315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smtClean="0"/>
                  <a:t>No</a:t>
                </a:r>
                <a:endParaRPr lang="en-US" sz="14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786894" y="4359347"/>
                <a:ext cx="8453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smtClean="0"/>
                  <a:t>Mild</a:t>
                </a:r>
                <a:endParaRPr lang="en-US" sz="14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973224" y="4997916"/>
                <a:ext cx="1683328" cy="756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smtClean="0"/>
                  <a:t>Moderate </a:t>
                </a:r>
              </a:p>
              <a:p>
                <a:pPr algn="r"/>
                <a:r>
                  <a:rPr lang="en-US" sz="1400" dirty="0" smtClean="0"/>
                  <a:t>to</a:t>
                </a:r>
              </a:p>
              <a:p>
                <a:pPr algn="r"/>
                <a:r>
                  <a:rPr lang="en-US" sz="1400" dirty="0" smtClean="0"/>
                  <a:t>Severe</a:t>
                </a:r>
                <a:endParaRPr lang="en-US" sz="14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358388" y="5932642"/>
                <a:ext cx="8453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smtClean="0"/>
                  <a:t>Dead</a:t>
                </a:r>
                <a:endParaRPr lang="en-US" sz="1400" dirty="0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1850213" y="1980167"/>
              <a:ext cx="42495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Matrix of states and transitions</a:t>
              </a:r>
              <a:endParaRPr lang="en-US" sz="2000" dirty="0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745306" y="5167498"/>
            <a:ext cx="12651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/>
              <a:t>A1: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7514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32415" y="148787"/>
            <a:ext cx="1296813" cy="1318063"/>
            <a:chOff x="1513490" y="672662"/>
            <a:chExt cx="3668110" cy="3668110"/>
          </a:xfrm>
        </p:grpSpPr>
        <p:sp>
          <p:nvSpPr>
            <p:cNvPr id="6" name="Rectangle 5"/>
            <p:cNvSpPr/>
            <p:nvPr/>
          </p:nvSpPr>
          <p:spPr>
            <a:xfrm>
              <a:off x="1513490" y="672662"/>
              <a:ext cx="3668110" cy="3668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447636" y="672662"/>
              <a:ext cx="0" cy="3668110"/>
            </a:xfrm>
            <a:prstGeom prst="line">
              <a:avLst/>
            </a:prstGeom>
            <a:ln>
              <a:tailEnd type="non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0"/>
              <a:endCxn id="6" idx="2"/>
            </p:cNvCxnSpPr>
            <p:nvPr/>
          </p:nvCxnSpPr>
          <p:spPr>
            <a:xfrm>
              <a:off x="3347545" y="672662"/>
              <a:ext cx="0" cy="3668110"/>
            </a:xfrm>
            <a:prstGeom prst="line">
              <a:avLst/>
            </a:prstGeom>
            <a:ln>
              <a:tailEnd type="non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6" idx="3"/>
              <a:endCxn id="6" idx="1"/>
            </p:cNvCxnSpPr>
            <p:nvPr/>
          </p:nvCxnSpPr>
          <p:spPr>
            <a:xfrm flipH="1">
              <a:off x="1513490" y="2506717"/>
              <a:ext cx="3668110" cy="0"/>
            </a:xfrm>
            <a:prstGeom prst="line">
              <a:avLst/>
            </a:prstGeom>
            <a:ln>
              <a:tailEnd type="non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267200" y="672662"/>
              <a:ext cx="0" cy="3668110"/>
            </a:xfrm>
            <a:prstGeom prst="line">
              <a:avLst/>
            </a:prstGeom>
            <a:ln>
              <a:tailEnd type="non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513490" y="1597891"/>
              <a:ext cx="3668110" cy="0"/>
            </a:xfrm>
            <a:prstGeom prst="line">
              <a:avLst/>
            </a:prstGeom>
            <a:ln>
              <a:tailEnd type="non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513490" y="3417455"/>
              <a:ext cx="3668110" cy="0"/>
            </a:xfrm>
            <a:prstGeom prst="line">
              <a:avLst/>
            </a:prstGeom>
            <a:ln>
              <a:tailEnd type="non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3353043" y="681039"/>
            <a:ext cx="916538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266674" y="681039"/>
            <a:ext cx="913631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180305" y="681039"/>
            <a:ext cx="913631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1,3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093937" y="681039"/>
            <a:ext cx="923544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1,4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352849" y="1595439"/>
            <a:ext cx="916538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2,1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266480" y="1595439"/>
            <a:ext cx="913631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2,2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180111" y="1595439"/>
            <a:ext cx="913631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2,3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093743" y="1595439"/>
            <a:ext cx="923544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2,4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352849" y="2509839"/>
            <a:ext cx="916538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3,1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266480" y="2509839"/>
            <a:ext cx="913631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3,2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180111" y="2509839"/>
            <a:ext cx="913631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3,3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093743" y="2509839"/>
            <a:ext cx="923544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3,4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352849" y="3424239"/>
            <a:ext cx="916538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4,1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266480" y="3424239"/>
            <a:ext cx="913631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4,2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180111" y="3424239"/>
            <a:ext cx="913631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4,3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093743" y="3424239"/>
            <a:ext cx="923544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4,4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7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53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06231" cy="41022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459" y="0"/>
            <a:ext cx="8421977" cy="3466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05689" y="171689"/>
            <a:ext cx="3479559" cy="989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60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09067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Project Plan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978168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4419040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2862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63756" y="1837301"/>
            <a:ext cx="9815806" cy="1297717"/>
            <a:chOff x="1449209" y="1957369"/>
            <a:chExt cx="9547228" cy="1297717"/>
          </a:xfrm>
        </p:grpSpPr>
        <p:sp>
          <p:nvSpPr>
            <p:cNvPr id="51" name="Rounded Rectangle 50"/>
            <p:cNvSpPr/>
            <p:nvPr/>
          </p:nvSpPr>
          <p:spPr>
            <a:xfrm>
              <a:off x="1475070" y="2028183"/>
              <a:ext cx="9521367" cy="1156091"/>
            </a:xfrm>
            <a:prstGeom prst="roundRect">
              <a:avLst/>
            </a:prstGeom>
            <a:solidFill>
              <a:schemeClr val="dk1">
                <a:alpha val="1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 flipH="1">
              <a:off x="1054802" y="2351776"/>
              <a:ext cx="1297717" cy="508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</a:rPr>
                <a:t>PRODUCED</a:t>
              </a:r>
            </a:p>
            <a:p>
              <a:pPr algn="ctr"/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</a:rPr>
                <a:t>COMPONETNS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8755149" y="73761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Consolas" panose="020B0609020204030204" pitchFamily="49" charset="0"/>
              </a:rPr>
              <a:t>modeler</a:t>
            </a:r>
            <a:endParaRPr lang="en-US" i="1" dirty="0">
              <a:latin typeface="Consolas" panose="020B06090202040302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41325" y="1176716"/>
            <a:ext cx="690574" cy="768343"/>
            <a:chOff x="1151004" y="1379912"/>
            <a:chExt cx="690574" cy="768343"/>
          </a:xfrm>
        </p:grpSpPr>
        <p:sp>
          <p:nvSpPr>
            <p:cNvPr id="4" name="Can 3"/>
            <p:cNvSpPr/>
            <p:nvPr/>
          </p:nvSpPr>
          <p:spPr>
            <a:xfrm>
              <a:off x="1330037" y="1379912"/>
              <a:ext cx="332509" cy="473826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51004" y="1778923"/>
              <a:ext cx="690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dto-0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270124" y="1176716"/>
            <a:ext cx="690574" cy="768343"/>
            <a:chOff x="1151004" y="1379912"/>
            <a:chExt cx="690574" cy="768343"/>
          </a:xfrm>
        </p:grpSpPr>
        <p:sp>
          <p:nvSpPr>
            <p:cNvPr id="8" name="Can 7"/>
            <p:cNvSpPr/>
            <p:nvPr/>
          </p:nvSpPr>
          <p:spPr>
            <a:xfrm>
              <a:off x="1330037" y="1379912"/>
              <a:ext cx="332509" cy="473826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51004" y="1778923"/>
              <a:ext cx="690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dto-1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3204826" y="1413629"/>
            <a:ext cx="9802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29623" y="73761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Consolas" panose="020B0609020204030204" pitchFamily="49" charset="0"/>
              </a:rPr>
              <a:t>greeter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86014" y="73761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Consolas" panose="020B0609020204030204" pitchFamily="49" charset="0"/>
              </a:rPr>
              <a:t>tuner</a:t>
            </a:r>
            <a:endParaRPr lang="en-US" i="1" dirty="0">
              <a:latin typeface="Consolas" panose="020B0609020204030204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098923" y="1176716"/>
            <a:ext cx="690574" cy="768343"/>
            <a:chOff x="1151004" y="1379912"/>
            <a:chExt cx="690574" cy="768343"/>
          </a:xfrm>
        </p:grpSpPr>
        <p:sp>
          <p:nvSpPr>
            <p:cNvPr id="22" name="Can 21"/>
            <p:cNvSpPr/>
            <p:nvPr/>
          </p:nvSpPr>
          <p:spPr>
            <a:xfrm>
              <a:off x="1330037" y="1379912"/>
              <a:ext cx="332509" cy="473826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51004" y="1778923"/>
              <a:ext cx="690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dto-2</a:t>
              </a:r>
              <a:endParaRPr lang="en-US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4960698" y="1413629"/>
            <a:ext cx="9802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7927723" y="1176716"/>
            <a:ext cx="690574" cy="768343"/>
            <a:chOff x="1151004" y="1379912"/>
            <a:chExt cx="690574" cy="768343"/>
          </a:xfrm>
        </p:grpSpPr>
        <p:sp>
          <p:nvSpPr>
            <p:cNvPr id="26" name="Can 25"/>
            <p:cNvSpPr/>
            <p:nvPr/>
          </p:nvSpPr>
          <p:spPr>
            <a:xfrm>
              <a:off x="1330037" y="1379912"/>
              <a:ext cx="332509" cy="473826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51004" y="1778923"/>
              <a:ext cx="690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dto-3</a:t>
              </a:r>
              <a:endParaRPr lang="en-US" dirty="0"/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>
            <a:off x="6872105" y="1413629"/>
            <a:ext cx="9802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81008" y="73761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Consolas" panose="020B0609020204030204" pitchFamily="49" charset="0"/>
              </a:rPr>
              <a:t>encoder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10465" y="73761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Consolas" panose="020B0609020204030204" pitchFamily="49" charset="0"/>
              </a:rPr>
              <a:t>validator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990562" y="1028908"/>
            <a:ext cx="4619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4400" dirty="0" smtClean="0"/>
              <a:t>Ξ</a:t>
            </a:r>
            <a:endParaRPr lang="en-US" sz="44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9898526" y="1176716"/>
            <a:ext cx="396262" cy="768343"/>
            <a:chOff x="1300638" y="1379912"/>
            <a:chExt cx="396262" cy="768343"/>
          </a:xfrm>
        </p:grpSpPr>
        <p:sp>
          <p:nvSpPr>
            <p:cNvPr id="40" name="Can 39"/>
            <p:cNvSpPr/>
            <p:nvPr/>
          </p:nvSpPr>
          <p:spPr>
            <a:xfrm>
              <a:off x="1330037" y="1379912"/>
              <a:ext cx="332509" cy="473826"/>
            </a:xfrm>
            <a:prstGeom prst="ca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300638" y="1778923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ds</a:t>
              </a:r>
              <a:endParaRPr lang="en-US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0519279" y="12063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2186286" y="1895709"/>
            <a:ext cx="8893275" cy="1200329"/>
            <a:chOff x="920904" y="2200501"/>
            <a:chExt cx="8893275" cy="1200329"/>
          </a:xfrm>
        </p:grpSpPr>
        <p:sp>
          <p:nvSpPr>
            <p:cNvPr id="34" name="TextBox 33"/>
            <p:cNvSpPr txBox="1"/>
            <p:nvPr/>
          </p:nvSpPr>
          <p:spPr>
            <a:xfrm>
              <a:off x="920904" y="2200501"/>
              <a:ext cx="120065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 smtClean="0"/>
                <a:t>raw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 smtClean="0"/>
                <a:t>meta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 smtClean="0"/>
                <a:t>greeted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723690" y="2200501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 smtClean="0"/>
                <a:t>tuned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562577" y="2200501"/>
              <a:ext cx="195656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dirty="0" smtClean="0"/>
                <a:t>encoded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dirty="0" smtClean="0"/>
                <a:t>missing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dirty="0" smtClean="0"/>
                <a:t>multistate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en-US" dirty="0" smtClean="0"/>
                <a:t>corrected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94498" y="2200501"/>
              <a:ext cx="912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 smtClean="0"/>
                <a:t>valid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342173" y="2200501"/>
              <a:ext cx="14720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 smtClean="0"/>
                <a:t>estimation</a:t>
              </a:r>
              <a:endParaRPr lang="en-US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78200" y="913896"/>
            <a:ext cx="1194075" cy="1072726"/>
            <a:chOff x="902234" y="339034"/>
            <a:chExt cx="1188113" cy="559422"/>
          </a:xfrm>
        </p:grpSpPr>
        <p:sp>
          <p:nvSpPr>
            <p:cNvPr id="17" name="Cloud 16"/>
            <p:cNvSpPr/>
            <p:nvPr/>
          </p:nvSpPr>
          <p:spPr>
            <a:xfrm>
              <a:off x="902234" y="339034"/>
              <a:ext cx="1188113" cy="532015"/>
            </a:xfrm>
            <a:prstGeom prst="cloud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 flipH="1">
              <a:off x="1172053" y="400893"/>
              <a:ext cx="760462" cy="497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IALSA</a:t>
              </a:r>
            </a:p>
            <a:p>
              <a:r>
                <a:rPr lang="en-US" sz="1400" dirty="0" smtClean="0"/>
                <a:t>Study</a:t>
              </a:r>
            </a:p>
            <a:p>
              <a:r>
                <a:rPr lang="en-US" sz="1400" dirty="0" smtClean="0"/>
                <a:t>Curator</a:t>
              </a:r>
              <a:endParaRPr lang="en-US" sz="1400" dirty="0"/>
            </a:p>
            <a:p>
              <a:endParaRPr lang="en-US" sz="1400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1030791" y="119742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475070" y="1413629"/>
            <a:ext cx="9802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0" y="683492"/>
            <a:ext cx="12192000" cy="253076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7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none" w="lg" len="lg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10585</TotalTime>
  <Words>251</Words>
  <Application>Microsoft Office PowerPoint</Application>
  <PresentationFormat>Widescreen</PresentationFormat>
  <Paragraphs>133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Courier New</vt:lpstr>
      <vt:lpstr>Wingdings</vt:lpstr>
      <vt:lpstr>Office Theme</vt:lpstr>
      <vt:lpstr>Support Visuals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Plan</vt:lpstr>
      <vt:lpstr>PowerPoint Presentation</vt:lpstr>
      <vt:lpstr>PowerPoint Presentation</vt:lpstr>
    </vt:vector>
  </TitlesOfParts>
  <Company>University of Victoria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Koval</dc:creator>
  <cp:lastModifiedBy>Andrey Koval</cp:lastModifiedBy>
  <cp:revision>29</cp:revision>
  <dcterms:created xsi:type="dcterms:W3CDTF">2016-09-07T07:57:23Z</dcterms:created>
  <dcterms:modified xsi:type="dcterms:W3CDTF">2018-01-08T00:52:07Z</dcterms:modified>
</cp:coreProperties>
</file>