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8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0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4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6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4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0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78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8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8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1C1EE-CA7B-434D-94EA-DB504A3965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1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alsa/ialsa-2018-amsterda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Visuals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hlinkClick r:id="rId2"/>
              </a:rPr>
              <a:t>https://github.com/ialsa/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ialsa-2018-amsterdam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6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6062" y="2830762"/>
            <a:ext cx="1073889" cy="871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No </a:t>
            </a:r>
          </a:p>
          <a:p>
            <a:pPr algn="ctr"/>
            <a:r>
              <a:rPr lang="en-US" dirty="0" smtClean="0"/>
              <a:t>CI</a:t>
            </a:r>
          </a:p>
        </p:txBody>
      </p:sp>
      <p:sp>
        <p:nvSpPr>
          <p:cNvPr id="5" name="Rectangle 4"/>
          <p:cNvSpPr/>
          <p:nvPr/>
        </p:nvSpPr>
        <p:spPr>
          <a:xfrm>
            <a:off x="5263690" y="2830762"/>
            <a:ext cx="1073889" cy="871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  <a:p>
            <a:pPr algn="ctr"/>
            <a:r>
              <a:rPr lang="en-US" dirty="0" smtClean="0"/>
              <a:t>Mild </a:t>
            </a:r>
          </a:p>
          <a:p>
            <a:pPr algn="ctr"/>
            <a:r>
              <a:rPr lang="en-US" dirty="0" smtClean="0"/>
              <a:t>CI</a:t>
            </a:r>
          </a:p>
        </p:txBody>
      </p:sp>
      <p:sp>
        <p:nvSpPr>
          <p:cNvPr id="6" name="Rectangle 5"/>
          <p:cNvSpPr/>
          <p:nvPr/>
        </p:nvSpPr>
        <p:spPr>
          <a:xfrm>
            <a:off x="8081319" y="2830762"/>
            <a:ext cx="1073889" cy="871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</a:p>
          <a:p>
            <a:pPr algn="ctr"/>
            <a:r>
              <a:rPr lang="en-US" dirty="0" smtClean="0"/>
              <a:t>Mod-</a:t>
            </a:r>
            <a:r>
              <a:rPr lang="en-US" dirty="0" err="1" smtClean="0"/>
              <a:t>Sev</a:t>
            </a:r>
            <a:r>
              <a:rPr lang="en-US" dirty="0" smtClean="0"/>
              <a:t>   CI</a:t>
            </a:r>
          </a:p>
        </p:txBody>
      </p:sp>
      <p:sp>
        <p:nvSpPr>
          <p:cNvPr id="7" name="Rectangle 6"/>
          <p:cNvSpPr/>
          <p:nvPr/>
        </p:nvSpPr>
        <p:spPr>
          <a:xfrm>
            <a:off x="5248992" y="5127595"/>
            <a:ext cx="1073889" cy="871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  <a:p>
            <a:pPr algn="ctr"/>
            <a:r>
              <a:rPr lang="en-US" dirty="0" smtClean="0"/>
              <a:t>Dead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579681" y="3550024"/>
            <a:ext cx="16693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</p:cNvCxnSpPr>
          <p:nvPr/>
        </p:nvCxnSpPr>
        <p:spPr>
          <a:xfrm>
            <a:off x="2983007" y="3702632"/>
            <a:ext cx="2414921" cy="1339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</p:cNvCxnSpPr>
          <p:nvPr/>
        </p:nvCxnSpPr>
        <p:spPr>
          <a:xfrm flipH="1">
            <a:off x="5800634" y="3702632"/>
            <a:ext cx="1" cy="1339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</p:cNvCxnSpPr>
          <p:nvPr/>
        </p:nvCxnSpPr>
        <p:spPr>
          <a:xfrm flipH="1">
            <a:off x="6203341" y="3702632"/>
            <a:ext cx="2414923" cy="1339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519951" y="3025588"/>
            <a:ext cx="1628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337579" y="3012141"/>
            <a:ext cx="16480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82906" y="236199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MMSE: 27-30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00534" y="235416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MMSE: 23-26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771410" y="235416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MMSE: 0-22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900116" y="1157208"/>
            <a:ext cx="17716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Model </a:t>
            </a:r>
            <a:r>
              <a:rPr lang="en-US" sz="3600" dirty="0" smtClean="0"/>
              <a:t>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9667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5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6231" cy="4102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459" y="0"/>
            <a:ext cx="8421977" cy="3466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05689" y="171689"/>
            <a:ext cx="3479559" cy="989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6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 w="lg" len="lg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27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Support Visuals</vt:lpstr>
      <vt:lpstr>PowerPoint Presentation</vt:lpstr>
      <vt:lpstr>PowerPoint Presentation</vt:lpstr>
      <vt:lpstr>PowerPoint Presentation</vt:lpstr>
    </vt:vector>
  </TitlesOfParts>
  <Company>University of Victoria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Koval</dc:creator>
  <cp:lastModifiedBy>Andrey Koval</cp:lastModifiedBy>
  <cp:revision>8</cp:revision>
  <dcterms:created xsi:type="dcterms:W3CDTF">2016-09-07T07:57:23Z</dcterms:created>
  <dcterms:modified xsi:type="dcterms:W3CDTF">2017-11-19T23:43:22Z</dcterms:modified>
</cp:coreProperties>
</file>