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4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C1EE-CA7B-434D-94EA-DB504A39658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lsa/ialsa-2018-amsterda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https://github.com/ialsa/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ialsa-2018-amsterdam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20520" y="1327947"/>
            <a:ext cx="5986524" cy="2864333"/>
            <a:chOff x="140238" y="1334988"/>
            <a:chExt cx="7618767" cy="3645302"/>
          </a:xfrm>
        </p:grpSpPr>
        <p:sp>
          <p:nvSpPr>
            <p:cNvPr id="4" name="Rectangle 3"/>
            <p:cNvSpPr/>
            <p:nvPr/>
          </p:nvSpPr>
          <p:spPr>
            <a:xfrm>
              <a:off x="645837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</a:t>
              </a:r>
            </a:p>
            <a:p>
              <a:pPr algn="ctr"/>
              <a:r>
                <a:rPr lang="en-US" sz="1400" dirty="0" smtClean="0"/>
                <a:t>No </a:t>
              </a:r>
            </a:p>
            <a:p>
              <a:pPr algn="ctr"/>
              <a:r>
                <a:rPr lang="en-US" sz="1400" dirty="0" smtClean="0"/>
                <a:t>CI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63465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</a:p>
            <a:p>
              <a:pPr algn="ctr"/>
              <a:r>
                <a:rPr lang="en-US" sz="1400" dirty="0" smtClean="0"/>
                <a:t>Mild </a:t>
              </a:r>
            </a:p>
            <a:p>
              <a:pPr algn="ctr"/>
              <a:r>
                <a:rPr lang="en-US" sz="1400" dirty="0" smtClean="0"/>
                <a:t>CI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81094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</a:p>
            <a:p>
              <a:pPr algn="ctr"/>
              <a:r>
                <a:rPr lang="en-US" sz="1400" dirty="0" smtClean="0"/>
                <a:t>Mod-</a:t>
              </a:r>
              <a:r>
                <a:rPr lang="en-US" sz="1400" dirty="0" err="1" smtClean="0"/>
                <a:t>Sev</a:t>
              </a:r>
              <a:r>
                <a:rPr lang="en-US" sz="1400" dirty="0" smtClean="0"/>
                <a:t>   CI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8767" y="4108420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</a:p>
            <a:p>
              <a:pPr algn="ctr"/>
              <a:r>
                <a:rPr lang="en-US" dirty="0" smtClean="0"/>
                <a:t>Dead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779456" y="2530849"/>
              <a:ext cx="1669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1182782" y="2683457"/>
              <a:ext cx="2414921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</p:cNvCxnSpPr>
            <p:nvPr/>
          </p:nvCxnSpPr>
          <p:spPr>
            <a:xfrm flipH="1">
              <a:off x="4000409" y="2683457"/>
              <a:ext cx="1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 flipH="1">
              <a:off x="4403116" y="2683457"/>
              <a:ext cx="2414923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719726" y="2006413"/>
              <a:ext cx="1628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537354" y="1992966"/>
              <a:ext cx="1648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0238" y="1342819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27-30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57867" y="1334988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23-26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28742" y="1334988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0-22</a:t>
              </a:r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281305" y="153001"/>
            <a:ext cx="3099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Model </a:t>
            </a:r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6073" y="4635998"/>
            <a:ext cx="5689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Submodels</a:t>
            </a:r>
            <a:r>
              <a:rPr lang="en-US" sz="2000" dirty="0" smtClean="0"/>
              <a:t> are defined by covariates on transitions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010471" y="5097175"/>
            <a:ext cx="6516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forward  ~ age + male + </a:t>
            </a:r>
            <a:r>
              <a:rPr lang="en-US" dirty="0" err="1" smtClean="0">
                <a:latin typeface="Consolas" panose="020B0609020204030204" pitchFamily="49" charset="0"/>
              </a:rPr>
              <a:t>edu</a:t>
            </a:r>
            <a:r>
              <a:rPr lang="en-US" dirty="0" smtClean="0">
                <a:latin typeface="Consolas" panose="020B0609020204030204" pitchFamily="49" charset="0"/>
              </a:rPr>
              <a:t> + height 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backward </a:t>
            </a:r>
            <a:r>
              <a:rPr lang="en-US" dirty="0">
                <a:latin typeface="Consolas" panose="020B0609020204030204" pitchFamily="49" charset="0"/>
              </a:rPr>
              <a:t>~ age + male + </a:t>
            </a:r>
            <a:r>
              <a:rPr lang="en-US" dirty="0" err="1">
                <a:latin typeface="Consolas" panose="020B0609020204030204" pitchFamily="49" charset="0"/>
              </a:rPr>
              <a:t>edu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dead     </a:t>
            </a:r>
            <a:r>
              <a:rPr lang="en-US" dirty="0">
                <a:latin typeface="Consolas" panose="020B0609020204030204" pitchFamily="49" charset="0"/>
              </a:rPr>
              <a:t>~ age + male + </a:t>
            </a:r>
            <a:r>
              <a:rPr lang="en-US" dirty="0" err="1">
                <a:latin typeface="Consolas" panose="020B0609020204030204" pitchFamily="49" charset="0"/>
              </a:rPr>
              <a:t>edu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247" y="871926"/>
            <a:ext cx="5788022" cy="3551348"/>
            <a:chOff x="311719" y="1980167"/>
            <a:chExt cx="5788022" cy="3551348"/>
          </a:xfrm>
        </p:grpSpPr>
        <p:grpSp>
          <p:nvGrpSpPr>
            <p:cNvPr id="8" name="Group 7"/>
            <p:cNvGrpSpPr/>
            <p:nvPr/>
          </p:nvGrpSpPr>
          <p:grpSpPr>
            <a:xfrm>
              <a:off x="311719" y="2319896"/>
              <a:ext cx="5342715" cy="3211619"/>
              <a:chOff x="6119980" y="3187699"/>
              <a:chExt cx="5471944" cy="32893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01073" y="3353252"/>
                <a:ext cx="3390851" cy="3123748"/>
                <a:chOff x="7839124" y="2683457"/>
                <a:chExt cx="3664632" cy="3657600"/>
              </a:xfrm>
              <a:solidFill>
                <a:schemeClr val="bg1"/>
              </a:solidFill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7839318" y="26834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752949" y="2683457"/>
                  <a:ext cx="913631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1,2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666580" y="26834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580212" y="26834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1,4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7839124" y="3597857"/>
                  <a:ext cx="916538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2,1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752755" y="35978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9666386" y="3597857"/>
                  <a:ext cx="913631" cy="9144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2,3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0580018" y="35978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839124" y="45122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752755" y="45122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666386" y="45122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0580018" y="45122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3,4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7839124" y="54266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8752755" y="54266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666386" y="54266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0580018" y="5426657"/>
                  <a:ext cx="923544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 rot="16200000">
                <a:off x="5029841" y="4277838"/>
                <a:ext cx="2580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Cognitive Impairment 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363183" y="3586762"/>
                <a:ext cx="828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None</a:t>
                </a:r>
                <a:endParaRPr lang="en-US" sz="1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289412" y="4370768"/>
                <a:ext cx="845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Mild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508750" y="5151705"/>
                <a:ext cx="1683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Moderate to Severe</a:t>
                </a:r>
                <a:endParaRPr lang="en-US" sz="1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58388" y="5932642"/>
                <a:ext cx="845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Dead</a:t>
                </a:r>
                <a:endParaRPr lang="en-US" sz="14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850213" y="1980167"/>
              <a:ext cx="4249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Matrix of states and transitions</a:t>
              </a:r>
              <a:endParaRPr lang="en-US" sz="2000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745306" y="5167498"/>
            <a:ext cx="1265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A1: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6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32415" y="148787"/>
            <a:ext cx="1296813" cy="1318063"/>
            <a:chOff x="1513490" y="672662"/>
            <a:chExt cx="3668110" cy="3668110"/>
          </a:xfrm>
        </p:grpSpPr>
        <p:sp>
          <p:nvSpPr>
            <p:cNvPr id="6" name="Rectangle 5"/>
            <p:cNvSpPr/>
            <p:nvPr/>
          </p:nvSpPr>
          <p:spPr>
            <a:xfrm>
              <a:off x="1513490" y="672662"/>
              <a:ext cx="3668110" cy="3668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447636" y="672662"/>
              <a:ext cx="0" cy="366811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0"/>
              <a:endCxn id="6" idx="2"/>
            </p:cNvCxnSpPr>
            <p:nvPr/>
          </p:nvCxnSpPr>
          <p:spPr>
            <a:xfrm>
              <a:off x="3347545" y="672662"/>
              <a:ext cx="0" cy="366811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3"/>
              <a:endCxn id="6" idx="1"/>
            </p:cNvCxnSpPr>
            <p:nvPr/>
          </p:nvCxnSpPr>
          <p:spPr>
            <a:xfrm flipH="1">
              <a:off x="1513490" y="2506717"/>
              <a:ext cx="366811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67200" y="672662"/>
              <a:ext cx="0" cy="366811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13490" y="1597891"/>
              <a:ext cx="366811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13490" y="3417455"/>
              <a:ext cx="366811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353043" y="6810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66674" y="6810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80305" y="6810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93937" y="6810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52849" y="15954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66480" y="15954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80111" y="15954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093743" y="15954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52849" y="25098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66480" y="25098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180111" y="25098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93743" y="25098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49" y="34242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66480" y="34242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80111" y="34242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093743" y="34242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6231" cy="4102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59" y="0"/>
            <a:ext cx="8421977" cy="3466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05689" y="171689"/>
            <a:ext cx="3479559" cy="98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6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none" w="lg" len="lg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120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Support Visuals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17</cp:revision>
  <dcterms:created xsi:type="dcterms:W3CDTF">2016-09-07T07:57:23Z</dcterms:created>
  <dcterms:modified xsi:type="dcterms:W3CDTF">2017-11-20T15:21:33Z</dcterms:modified>
</cp:coreProperties>
</file>