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7A89-84D4-367D-46D9-F1FA2AB65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0429-E2F0-2B02-629F-BCD6D7C61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3BE0-15C0-9344-F096-B263E84C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DAC-99E8-48EC-BC34-C0717CAD96A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688D-C42B-55F3-E11F-AC4493B4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0AEC-0FC8-32EC-3029-5D11FC80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50-6224-4154-B224-EAC4D4AC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0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3F40-4806-1CE5-692F-49CBEE46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14B9-E0EB-7EA5-C788-E6A107524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E21CA-856A-198B-53E8-534E7875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DAC-99E8-48EC-BC34-C0717CAD96A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8E98-715E-71C5-2717-46D69C4F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5A6E-4106-3441-C14D-09C4CE8D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50-6224-4154-B224-EAC4D4AC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FE451-ABE6-4E61-99DE-4D74F8611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47C07-734B-710A-AFEE-7B7BCF288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2C26-84A8-5B20-D6EA-295267EA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DAC-99E8-48EC-BC34-C0717CAD96A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8254A-46B9-3F05-6914-F6D6B893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53A3-6516-B36E-700E-1291C2FA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50-6224-4154-B224-EAC4D4AC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5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C6D3-5F29-3AF8-8E11-9467D7E7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B4B8-1074-EDDD-5489-4B2EE828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27CA-4F51-4079-DC6B-50B4F4AE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DAC-99E8-48EC-BC34-C0717CAD96A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903C-969C-82CB-3818-A4212ED6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519EE-AD17-AE81-9F5B-9F8085C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50-6224-4154-B224-EAC4D4AC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E427-3C66-8D48-DA25-7CC27F04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D9A92-4239-0F5C-FF17-5A7A44D8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3139-BD52-B573-D502-8B9286AA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DAC-99E8-48EC-BC34-C0717CAD96A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B88D-D77E-6DDD-09B4-DF2E3C28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42CA-FDC0-1407-4114-CA09A2A2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50-6224-4154-B224-EAC4D4AC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9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1A25-56B2-A7AE-2417-DE689C7B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0A9E-CD73-1F17-D524-58F0DA9E7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8B385-159C-8517-80A5-FA9ADE4AC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A1574-C69C-0EC0-2243-E58F06F5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DAC-99E8-48EC-BC34-C0717CAD96A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ED1D3-1DBE-F469-7EAA-F9811538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3998A-806B-0620-DE02-AAD276E6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50-6224-4154-B224-EAC4D4AC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D15-2DC6-8616-31F0-AD515D33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6C4CB-44D1-BBC7-617C-FA17B7B3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4C2B3-D78A-5D06-4B01-7D8D86C6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11241-3179-8A4F-5B77-2187B6AFF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19CC5-0A98-4A61-DE22-6D22410FC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665BC-3CD1-2FE5-D8DE-330F8575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DAC-99E8-48EC-BC34-C0717CAD96A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8719B-BF06-81BD-A52E-DC677680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02761-FC7B-11C2-F6CD-12B4343B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50-6224-4154-B224-EAC4D4AC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2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04A9-07AF-0153-0155-170597BB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8E6F9-CB44-0F5F-5222-180F8DB0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DAC-99E8-48EC-BC34-C0717CAD96A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B9D5F-920B-C724-E24E-3A182561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6B638-DD01-6106-B78B-1CDF0AC1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50-6224-4154-B224-EAC4D4AC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9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94596-CABD-685B-5BDF-0367E4BB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DAC-99E8-48EC-BC34-C0717CAD96A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80428-156B-F330-7E62-8A913F43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1BC41-8510-F8AF-CE99-759D958B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50-6224-4154-B224-EAC4D4AC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8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08EB-5672-D073-6B22-B81156DE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322BA-D36A-330B-D69B-192A88D3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AFCAA-7350-F0D9-CCC1-4F6576659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9A42-5E95-B890-FF48-A2CD09B1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DAC-99E8-48EC-BC34-C0717CAD96A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BFB45-F3C9-569C-FF5B-BF99D974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4C8F6-DF5A-970A-F489-76C0397E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50-6224-4154-B224-EAC4D4AC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5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1D36-8154-1E72-9C26-770B2C36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63432-56C7-B92C-D9AF-DB4044823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C7D3F-19BD-F2E6-B6B5-171564B2F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87E23-AA12-9E99-BEB8-56289BA8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DAC-99E8-48EC-BC34-C0717CAD96A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80032-71E5-AE89-64DB-9B0521F5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270D3-F191-E0B8-32D5-A4C9BE3B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6B50-6224-4154-B224-EAC4D4AC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60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84EC9-A792-1120-C460-96836B65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9D886-E89B-30D1-6C8D-62919F86F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D127-A77B-AE8F-E1A3-C133383D1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9DAC-99E8-48EC-BC34-C0717CAD96A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DA2B2-AF72-52E3-6399-8F6743C77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CECB-6551-5C5D-A915-5F2511390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D6B50-6224-4154-B224-EAC4D4AC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online-store-shop-computer-store-127239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6F12-7145-8043-0D5D-6781EA752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0DA1B-6D70-13A4-AC28-EE446D813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 err="1"/>
              <a:t>Vrinda</a:t>
            </a:r>
            <a:r>
              <a:rPr lang="en-IN" sz="3200" dirty="0"/>
              <a:t> store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0ED34-FE1C-6A14-151D-1E79F246F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397854"/>
            <a:ext cx="3912349" cy="371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7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8189-8B50-D772-8186-DBCB8BAC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4D27-E2B4-9138-371A-E923F118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First objective is to create annual sales analysis report of </a:t>
            </a:r>
            <a:r>
              <a:rPr lang="en-IN" dirty="0" err="1"/>
              <a:t>Vrinda</a:t>
            </a:r>
            <a:r>
              <a:rPr lang="en-IN" dirty="0"/>
              <a:t> store and find out the insights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Find  out the insights of annual year 2022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so that easily predict the what necessary steps will taken for the better sales of </a:t>
            </a:r>
            <a:r>
              <a:rPr lang="en-IN" dirty="0" err="1"/>
              <a:t>Vrinda</a:t>
            </a:r>
            <a:r>
              <a:rPr lang="en-IN" dirty="0"/>
              <a:t> store in 2023</a:t>
            </a:r>
          </a:p>
        </p:txBody>
      </p:sp>
    </p:spTree>
    <p:extLst>
      <p:ext uri="{BB962C8B-B14F-4D97-AF65-F5344CB8AC3E}">
        <p14:creationId xmlns:p14="http://schemas.microsoft.com/office/powerpoint/2010/main" val="105735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B469-9506-45DA-44CA-54CEC8C4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FFFF00"/>
                </a:highlight>
              </a:rPr>
              <a:t>Agenda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73F0D-B181-ED3F-9368-AE640EB34F51}"/>
              </a:ext>
            </a:extLst>
          </p:cNvPr>
          <p:cNvSpPr txBox="1"/>
          <p:nvPr/>
        </p:nvSpPr>
        <p:spPr>
          <a:xfrm>
            <a:off x="140970" y="1840230"/>
            <a:ext cx="11910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B050"/>
                </a:solidFill>
              </a:rPr>
              <a:t>Compare the sales and orders using a single chart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B050"/>
                </a:solidFill>
              </a:rPr>
              <a:t>Which month got the highest sales and orders?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B050"/>
                </a:solidFill>
              </a:rPr>
              <a:t>Who purchased more- men or women in 2022?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B050"/>
                </a:solidFill>
              </a:rPr>
              <a:t>What are the different order status in 2022?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B050"/>
                </a:solidFill>
              </a:rPr>
              <a:t>List the top 10 states contributing to the sales.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B050"/>
                </a:solidFill>
              </a:rPr>
              <a:t>Relation between age and gender based on number?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B050"/>
                </a:solidFill>
              </a:rPr>
              <a:t>Which channel is contributing to maximum sales?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00B050"/>
                </a:solidFill>
              </a:rPr>
              <a:t>Highest selling category?</a:t>
            </a:r>
          </a:p>
        </p:txBody>
      </p:sp>
    </p:spTree>
    <p:extLst>
      <p:ext uri="{BB962C8B-B14F-4D97-AF65-F5344CB8AC3E}">
        <p14:creationId xmlns:p14="http://schemas.microsoft.com/office/powerpoint/2010/main" val="228969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8AD89-2CA0-B9F4-BF38-1E16B5C8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4" y="117231"/>
            <a:ext cx="11945815" cy="66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7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5BB1-2423-DDD8-CDD1-6EE000EF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Conclusion:-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74C9-8801-28EA-5DB1-098972CA3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March month contributed the major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Women are purchasing more as compared to males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Around 90% of orders happened in the year 2022 and very less amount returned (8%), cancelled (6%), and replaced(3%).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Major contributing states are the Maharashtra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age group of women adult group contributed to the major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Amazon is the major channel for the shopping.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Women’s top is the major selling category among all other products.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07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Sales Analysis</vt:lpstr>
      <vt:lpstr>Objective</vt:lpstr>
      <vt:lpstr>Agenda :-</vt:lpstr>
      <vt:lpstr>PowerPoint Presentation</vt:lpstr>
      <vt:lpstr>Conclusion:-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Rosna Khan</dc:creator>
  <cp:lastModifiedBy>Rosna Khan</cp:lastModifiedBy>
  <cp:revision>2</cp:revision>
  <dcterms:created xsi:type="dcterms:W3CDTF">2023-11-15T19:28:34Z</dcterms:created>
  <dcterms:modified xsi:type="dcterms:W3CDTF">2023-11-18T08:09:20Z</dcterms:modified>
</cp:coreProperties>
</file>