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9796A9-0F41-4FC2-8B4E-F9291C29BB63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50F7F50-4975-4654-B476-816772FBB1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8077200" cy="1673352"/>
          </a:xfrm>
        </p:spPr>
        <p:txBody>
          <a:bodyPr/>
          <a:lstStyle/>
          <a:p>
            <a:pPr algn="ctr"/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POLLS4YOU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8077200" cy="1499616"/>
          </a:xfrm>
        </p:spPr>
        <p:txBody>
          <a:bodyPr/>
          <a:lstStyle/>
          <a:p>
            <a:pPr algn="r"/>
            <a:r>
              <a:rPr lang="en-US" dirty="0" smtClean="0"/>
              <a:t>Presented By:- 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                                          Akshay Shetty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                               Anush P K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                                Jahnavi P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52400" y="304800"/>
            <a:ext cx="6172200" cy="914400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Light SemiConde" pitchFamily="34" charset="0"/>
              </a:rPr>
              <a:t>A web-based “Polling App” for the voters to register and caste their votes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04800" y="304800"/>
            <a:ext cx="4191000" cy="914400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WORKING</a:t>
            </a:r>
            <a:endParaRPr lang="en-US" dirty="0">
              <a:solidFill>
                <a:srgbClr val="FFC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Polls4You is a website where users can vote to the candidates they require.</a:t>
            </a:r>
          </a:p>
          <a:p>
            <a:r>
              <a:rPr lang="en-US" dirty="0" smtClean="0">
                <a:latin typeface="Bahnschrift SemiBold" pitchFamily="34" charset="0"/>
              </a:rPr>
              <a:t>The vote will be recorded.</a:t>
            </a:r>
          </a:p>
          <a:p>
            <a:r>
              <a:rPr lang="en-US" dirty="0" smtClean="0">
                <a:latin typeface="Bahnschrift SemiBold" pitchFamily="34" charset="0"/>
              </a:rPr>
              <a:t>Users have to register by creating their profile.</a:t>
            </a:r>
          </a:p>
          <a:p>
            <a:r>
              <a:rPr lang="en-US" dirty="0" smtClean="0">
                <a:latin typeface="Bahnschrift SemiBold" pitchFamily="34" charset="0"/>
              </a:rPr>
              <a:t>User will be able to use features for voting.</a:t>
            </a:r>
          </a:p>
          <a:p>
            <a:r>
              <a:rPr lang="en-US" dirty="0" smtClean="0">
                <a:latin typeface="Bahnschrift SemiBold" pitchFamily="34" charset="0"/>
              </a:rPr>
              <a:t>Users can also edit their profile.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228600" y="228600"/>
            <a:ext cx="3962400" cy="990600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00328"/>
          </a:xfrm>
        </p:spPr>
        <p:txBody>
          <a:bodyPr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extrusionH="57150" prstMaterial="matte">
              <a:bevelT w="50800" h="10160" prst="coolSlant"/>
            </a:sp3d>
          </a:bodyPr>
          <a:lstStyle/>
          <a:p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TECH  USED</a:t>
            </a:r>
            <a:endParaRPr lang="en-US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HTML</a:t>
            </a:r>
          </a:p>
          <a:p>
            <a:r>
              <a:rPr lang="en-US" dirty="0" smtClean="0">
                <a:latin typeface="Bahnschrift SemiBold" pitchFamily="34" charset="0"/>
              </a:rPr>
              <a:t>CSS3</a:t>
            </a:r>
          </a:p>
          <a:p>
            <a:r>
              <a:rPr lang="en-US" dirty="0" smtClean="0">
                <a:latin typeface="Bahnschrift SemiBold" pitchFamily="34" charset="0"/>
              </a:rPr>
              <a:t>JAVASCRIPT</a:t>
            </a:r>
          </a:p>
          <a:p>
            <a:r>
              <a:rPr lang="en-US" dirty="0" smtClean="0">
                <a:latin typeface="Bahnschrift SemiBold" pitchFamily="34" charset="0"/>
              </a:rPr>
              <a:t>BOOTSTRAP</a:t>
            </a:r>
            <a:endParaRPr lang="en-US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04800" y="304800"/>
            <a:ext cx="2971800" cy="914400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PROS</a:t>
            </a:r>
            <a:endParaRPr lang="en-US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Visual UI &amp; easier UX</a:t>
            </a:r>
          </a:p>
          <a:p>
            <a:r>
              <a:rPr lang="en-US" dirty="0" smtClean="0">
                <a:latin typeface="Bahnschrift SemiBold" pitchFamily="34" charset="0"/>
              </a:rPr>
              <a:t>Better looking than many other polling websites.</a:t>
            </a:r>
          </a:p>
          <a:p>
            <a:r>
              <a:rPr lang="en-US" dirty="0" smtClean="0">
                <a:latin typeface="Bahnschrift SemiBold" pitchFamily="34" charset="0"/>
              </a:rPr>
              <a:t>Easier to vote.</a:t>
            </a:r>
          </a:p>
          <a:p>
            <a:r>
              <a:rPr lang="en-US" dirty="0" smtClean="0">
                <a:latin typeface="Bahnschrift SemiBold" pitchFamily="34" charset="0"/>
              </a:rPr>
              <a:t>Keeping tracks of Voting details is easier.</a:t>
            </a:r>
            <a:endParaRPr lang="en-US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04800" y="381000"/>
            <a:ext cx="4724400" cy="762000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Why WEBSHOT</a:t>
            </a:r>
            <a:endParaRPr lang="en-US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To Get Wide Exposure in field of Web development for the betterment of our career.</a:t>
            </a:r>
          </a:p>
          <a:p>
            <a:r>
              <a:rPr lang="en-US" dirty="0" smtClean="0">
                <a:latin typeface="Bahnschrift SemiBold" pitchFamily="34" charset="0"/>
              </a:rPr>
              <a:t>To know about various ways and technologies involved in industry based approach. </a:t>
            </a:r>
            <a:endParaRPr lang="en-US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252728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0"/>
            <a:ext cx="27432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0">
      <a:dk1>
        <a:srgbClr val="262626"/>
      </a:dk1>
      <a:lt1>
        <a:srgbClr val="E9E9E9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147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POLLS4YOU</vt:lpstr>
      <vt:lpstr>PROBLEM STATEMENT</vt:lpstr>
      <vt:lpstr>WORKING</vt:lpstr>
      <vt:lpstr>TECH  USED</vt:lpstr>
      <vt:lpstr>PROS</vt:lpstr>
      <vt:lpstr>   Why WEBSHOT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POLLS4YOU</dc:title>
  <dc:creator>Windows User</dc:creator>
  <cp:lastModifiedBy>Windows User</cp:lastModifiedBy>
  <cp:revision>9</cp:revision>
  <dcterms:created xsi:type="dcterms:W3CDTF">2020-07-21T09:49:32Z</dcterms:created>
  <dcterms:modified xsi:type="dcterms:W3CDTF">2020-07-21T11:15:57Z</dcterms:modified>
</cp:coreProperties>
</file>