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6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96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59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5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7F51-F63B-46AF-991D-BD7FFBFEDC4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0E91E3-6CD0-45D2-8CD6-0D0B89B8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EAD-C6FB-4506-829B-9F79DB15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29" y="894019"/>
            <a:ext cx="8735384" cy="906801"/>
          </a:xfrm>
        </p:spPr>
        <p:txBody>
          <a:bodyPr/>
          <a:lstStyle/>
          <a:p>
            <a:pPr algn="ctr"/>
            <a:r>
              <a:rPr lang="en-US" sz="11500" dirty="0"/>
              <a:t>Astro Match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B4CE-DC30-4DF5-83B9-262F69DF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7" y="189969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Match-Three Game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5EE84E9A-C4A2-4A49-82E9-32CC3E9E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99" y="2493076"/>
            <a:ext cx="4331442" cy="4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EAD-C6FB-4506-829B-9F79DB15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59" y="320495"/>
            <a:ext cx="8735384" cy="906801"/>
          </a:xfrm>
        </p:spPr>
        <p:txBody>
          <a:bodyPr/>
          <a:lstStyle/>
          <a:p>
            <a:pPr algn="ctr"/>
            <a:r>
              <a:rPr lang="en-US" sz="6000" dirty="0"/>
              <a:t>What is it?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B4CE-DC30-4DF5-83B9-262F69DF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7" y="1899691"/>
            <a:ext cx="7766936" cy="435638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5 types of gyms fall to grid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Player must match 3 gems of the same type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Think Bejeweled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outdoor, light, traffic, computer&#10;&#10;Description automatically generated">
            <a:extLst>
              <a:ext uri="{FF2B5EF4-FFF2-40B4-BE49-F238E27FC236}">
                <a16:creationId xmlns:a16="http://schemas.microsoft.com/office/drawing/2014/main" id="{B4CEDEAC-C05F-4EDB-A6E0-890AAB92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3608780"/>
            <a:ext cx="4364599" cy="32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EAD-C6FB-4506-829B-9F79DB15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59" y="320495"/>
            <a:ext cx="8735384" cy="906801"/>
          </a:xfrm>
        </p:spPr>
        <p:txBody>
          <a:bodyPr/>
          <a:lstStyle/>
          <a:p>
            <a:pPr algn="ctr"/>
            <a:r>
              <a:rPr lang="en-US" sz="6000" dirty="0"/>
              <a:t>Final Product Aim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8317998-E83F-4361-9A22-6FEA83BFE5C7}"/>
              </a:ext>
            </a:extLst>
          </p:cNvPr>
          <p:cNvSpPr txBox="1">
            <a:spLocks/>
          </p:cNvSpPr>
          <p:nvPr/>
        </p:nvSpPr>
        <p:spPr>
          <a:xfrm>
            <a:off x="3848569" y="3230996"/>
            <a:ext cx="5283370" cy="633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77DDC541-A8EF-405D-8F60-83519288A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78" y="1067345"/>
            <a:ext cx="5748761" cy="5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EAD-C6FB-4506-829B-9F79DB15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59" y="320495"/>
            <a:ext cx="8735384" cy="906801"/>
          </a:xfrm>
        </p:spPr>
        <p:txBody>
          <a:bodyPr/>
          <a:lstStyle/>
          <a:p>
            <a:pPr algn="ctr"/>
            <a:r>
              <a:rPr lang="en-US" sz="6000" dirty="0"/>
              <a:t>Features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C34C77-1F14-4AE1-8D3B-92709E275707}"/>
              </a:ext>
            </a:extLst>
          </p:cNvPr>
          <p:cNvSpPr txBox="1">
            <a:spLocks/>
          </p:cNvSpPr>
          <p:nvPr/>
        </p:nvSpPr>
        <p:spPr>
          <a:xfrm>
            <a:off x="1514742" y="122729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8317998-E83F-4361-9A22-6FEA83BFE5C7}"/>
              </a:ext>
            </a:extLst>
          </p:cNvPr>
          <p:cNvSpPr txBox="1">
            <a:spLocks/>
          </p:cNvSpPr>
          <p:nvPr/>
        </p:nvSpPr>
        <p:spPr>
          <a:xfrm>
            <a:off x="3848569" y="3230996"/>
            <a:ext cx="5283370" cy="633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9F66D3-C74D-4EB1-8985-A7B501B6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058" y="1680696"/>
            <a:ext cx="7766936" cy="471352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Multiple levels, become larger as game progresses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Local scoreboard tracking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Undo moves (limited, decreases score)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Gameplay affects UI (Screen Shakes, etc.)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EAD-C6FB-4506-829B-9F79DB15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59" y="320495"/>
            <a:ext cx="8735384" cy="906801"/>
          </a:xfrm>
        </p:spPr>
        <p:txBody>
          <a:bodyPr/>
          <a:lstStyle/>
          <a:p>
            <a:pPr algn="ctr"/>
            <a:r>
              <a:rPr lang="en-US" sz="6000" dirty="0"/>
              <a:t>Technical Requirements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C34C77-1F14-4AE1-8D3B-92709E275707}"/>
              </a:ext>
            </a:extLst>
          </p:cNvPr>
          <p:cNvSpPr txBox="1">
            <a:spLocks/>
          </p:cNvSpPr>
          <p:nvPr/>
        </p:nvSpPr>
        <p:spPr>
          <a:xfrm>
            <a:off x="1514742" y="122729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8317998-E83F-4361-9A22-6FEA83BFE5C7}"/>
              </a:ext>
            </a:extLst>
          </p:cNvPr>
          <p:cNvSpPr txBox="1">
            <a:spLocks/>
          </p:cNvSpPr>
          <p:nvPr/>
        </p:nvSpPr>
        <p:spPr>
          <a:xfrm>
            <a:off x="3848569" y="3230996"/>
            <a:ext cx="5283370" cy="633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9F66D3-C74D-4EB1-8985-A7B501B6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477" y="1680696"/>
            <a:ext cx="7766936" cy="472668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Score Manager, local score board – Singleton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Undo – Command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UI Screen Effects – Observer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Multiple blocks w/ few Instantiates – Object Pool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59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rgbClr val="FFFFFF"/>
      </a:dk1>
      <a:lt1>
        <a:srgbClr val="000000"/>
      </a:lt1>
      <a:dk2>
        <a:srgbClr val="2C3C43"/>
      </a:dk2>
      <a:lt2>
        <a:srgbClr val="EBEBEB"/>
      </a:lt2>
      <a:accent1>
        <a:srgbClr val="EBEBEB"/>
      </a:accent1>
      <a:accent2>
        <a:srgbClr val="00B0F0"/>
      </a:accent2>
      <a:accent3>
        <a:srgbClr val="FFFF00"/>
      </a:accent3>
      <a:accent4>
        <a:srgbClr val="00B0F0"/>
      </a:accent4>
      <a:accent5>
        <a:srgbClr val="002060"/>
      </a:accent5>
      <a:accent6>
        <a:srgbClr val="C00000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87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Astro Match</vt:lpstr>
      <vt:lpstr>What is it?</vt:lpstr>
      <vt:lpstr>Final Product Aim</vt:lpstr>
      <vt:lpstr>Features</vt:lpstr>
      <vt:lpstr>Technical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 Match</dc:title>
  <dc:creator>Chris Grych</dc:creator>
  <cp:lastModifiedBy>Chris Grych</cp:lastModifiedBy>
  <cp:revision>8</cp:revision>
  <dcterms:created xsi:type="dcterms:W3CDTF">2020-02-22T01:58:21Z</dcterms:created>
  <dcterms:modified xsi:type="dcterms:W3CDTF">2020-02-22T04:06:15Z</dcterms:modified>
</cp:coreProperties>
</file>