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swald Regular"/>
      <p:regular r:id="rId11"/>
      <p:bold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Regular-regular.fntdata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OswaldRegula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de8658c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de8658c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de8658c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de8658c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de8658c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de8658c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de8658c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de8658c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39300" y="0"/>
            <a:ext cx="101833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FOSSIL FUEL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PVP Dinosaur Demolition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Concept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Multiplayer vs.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Combination of grid-based TBS movement and Worms</a:t>
            </a:r>
            <a:r>
              <a:rPr baseline="30000" lang="en"/>
              <a:t>TM</a:t>
            </a:r>
            <a:r>
              <a:rPr lang="en"/>
              <a:t> style combat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take turns moving on grid, then attacking on a 2D plane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350" y="3044875"/>
            <a:ext cx="2286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212" y="3044875"/>
            <a:ext cx="1423813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Primary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Gameplay Mechanics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Destructible environment, like Worms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 destruction occurs in 3D space as it happens in 2D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takes vertical slice of playing field when an attack is initiated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38" y="2267376"/>
            <a:ext cx="6285725" cy="273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Turns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player takes their turn like so: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dino to move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dino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enemy dino to attack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Gameplay switches to vertical slice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weapon (missile, grenade, etc)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Prevail...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Or become Fossil Fuel.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62" y="-81350"/>
            <a:ext cx="6051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