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debdb7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debdb7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debdb70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debdb7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debdb70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debdb70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3449">
            <a:off x="4971541" y="446222"/>
            <a:ext cx="1475367" cy="420130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4140000" dist="9525">
              <a:srgbClr val="000000">
                <a:alpha val="68000"/>
              </a:srgbClr>
            </a:outerShdw>
          </a:effectLst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Trackie</a:t>
            </a:r>
            <a:endParaRPr b="1"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simple music tracker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Music tracker with pre-made instruments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similar to Mario Paint’s music maker, but with multiple simultaneous tracks available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major limitation of Mario Paint is only allowing one instrument per spot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550" y="2912875"/>
            <a:ext cx="2476250" cy="18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features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Pause/Play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 from cursor point,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note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Copy/paste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 a group of notes back or forward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 creation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Ability to play patterns one after another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Undo!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(?)Ability to add your own instruments by inputting a .wav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(?)Save and load track to/from a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Alternatively, save tracks within the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track!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