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414-D398-4B11-85C3-15FA13D1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C2C28-E5F5-437F-99A0-62D16BDD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3DAE-0860-44B8-BF01-A57C57A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6EC7-FE6C-4897-92AD-0AAC10B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37C5-6234-4973-86AE-F748D31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831-6D3F-4982-B3E8-901B776C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2F6A7-ECB3-4997-9CF0-D24D6A1B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9251-B8B3-4D6F-BD07-57D2AEF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4AE4-8AF5-481A-B249-8D97407F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1B08-874B-435A-A14A-FF43B11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F1341-D8F2-443B-8B56-30B01A42C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55B8D-A0C6-48D6-BBCE-3F650DC8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C2AF-4C75-4CA7-850C-D39E056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0F58-686F-4393-83DD-DEFA12C9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2BC-A2BF-43A8-AB92-7D10ECFF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D347-9E6D-4770-805A-61F5781A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E11C-9C6E-49E4-A051-D7C345FE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0637-8C8B-4473-982F-DD7FFA41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9829-0A82-45F4-B89A-E6B55B4C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9C6D-E1D8-4E29-B836-27C5B025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7F0E-91D5-401E-9F7C-EC79EF8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6EFF-7491-46D0-BEC4-BB69FF58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5F8B-8448-4791-9D4E-15107B3D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D7BB-6F52-4E7F-BA9A-8CA32C0D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3EE8-C484-44B2-B140-3CA92826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6416-1C30-4126-9F1A-3DBA9F69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558-1E71-42FE-B480-5FB8F2EF5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97CE-4875-46AD-BAC3-73F7692B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C2F1-0CDB-4325-B55C-FC92BECC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C1EB-1B9F-4212-8F6A-DEA979C8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7EE21-9D64-497E-9E6E-F0BABAF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9A5A-8684-4C6E-BB0F-2066B100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D7DB-E4EE-4845-9F1C-9F8A413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39F4C-2E2B-467E-8491-DF778DC5D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07C60-D1CE-442E-8B8A-BCAE6DD8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998DE-AA9E-418A-BDC2-60C07A2C1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0A755-FA8E-4EF0-8A6B-3CFFC49B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45E7-BC15-4CA6-AA1C-C1D07F51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1ADCF-C124-48E1-8858-19FDA952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D07C-D8FB-43A7-82AD-D3BB6B70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1F474-D6F2-4204-9941-17633EB3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ED89-13EF-41E4-9A4B-6833A1C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7D39-7394-44D1-B99B-75E194AC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E2467-FB7D-4749-811F-F4E7F0E1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4D8F2-BBA5-4599-8C37-80689F7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7976-F5C5-4203-83CB-754BABE7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95BD-D68E-42BF-8DA4-A21D299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0CE9-7584-4543-8227-40650067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4B48-4D93-4F73-9C1F-A7395945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61110-0D8A-4835-990A-9509775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45BF-223B-42BD-A0CA-C7BF81F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4646-6043-4EB2-8B5B-DC4E3B5D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5F54-7D9B-4126-972C-36808CA4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A8267-F768-4846-A84C-E1C888625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AB85-0AAF-4159-B729-B4AC0AFA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A5A4-C193-46E1-A6D9-5859451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1618-1484-4430-B3A7-9201C7FB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177F-4780-4D4F-BED5-E0F0A6D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7E2F8-6655-45A9-A6A2-184505BC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42B1-5500-4B62-8202-E78B0C82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B02A-21BD-48C7-A1D4-10F715165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C00-8267-4DDB-BF67-BC2C66C8D94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5924-7E9A-42B3-AC74-EDBC77627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899A-94B8-4586-B4A2-5A61FB797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EC2F-F957-40E6-9E29-059A44F8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Monster Farmer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11CDC-6D96-4115-932D-F79EC2F81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7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AA6B-EFCB-4D36-BBD0-AF2DCD4B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1A2C-C044-4434-B49F-3643867E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Genre: RPG, Simulation, Farming</a:t>
            </a:r>
          </a:p>
          <a:p>
            <a:r>
              <a:rPr lang="en-US" dirty="0"/>
              <a:t>Inspiration: </a:t>
            </a:r>
            <a:r>
              <a:rPr lang="en-US" dirty="0" err="1"/>
              <a:t>Pokemon</a:t>
            </a:r>
            <a:r>
              <a:rPr lang="en-US" dirty="0"/>
              <a:t>, </a:t>
            </a:r>
            <a:r>
              <a:rPr lang="en-US" dirty="0" err="1"/>
              <a:t>Ooblets</a:t>
            </a:r>
            <a:endParaRPr lang="en-US" dirty="0"/>
          </a:p>
          <a:p>
            <a:r>
              <a:rPr lang="en-US" dirty="0"/>
              <a:t>Main Mechanic: Taking care of monsters that will battle each other </a:t>
            </a:r>
            <a:r>
              <a:rPr lang="en-US" dirty="0" err="1"/>
              <a:t>Pokemon</a:t>
            </a:r>
            <a:r>
              <a:rPr lang="en-US" dirty="0"/>
              <a:t>-style with moves (maybe types?).</a:t>
            </a:r>
          </a:p>
          <a:p>
            <a:r>
              <a:rPr lang="en-US" dirty="0"/>
              <a:t>Why you want to win: The player will be investing time and emotional labor (if they get attached) into their monsters so they will want them to do well in battle.</a:t>
            </a:r>
          </a:p>
        </p:txBody>
      </p:sp>
    </p:spTree>
    <p:extLst>
      <p:ext uri="{BB962C8B-B14F-4D97-AF65-F5344CB8AC3E}">
        <p14:creationId xmlns:p14="http://schemas.microsoft.com/office/powerpoint/2010/main" val="181132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C950-900C-4671-B411-6F2AD98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91933-E31C-4ACE-ADB9-67354472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" y="1415835"/>
            <a:ext cx="4473145" cy="4468130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E674EE-48C2-48C1-87B6-82C7F6283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16" y="1415834"/>
            <a:ext cx="5957505" cy="44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85A-60B7-47B5-9896-6FFC84D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Gameplay Flowchart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53D92-C929-40B7-81DA-02DE5DCAF6FB}"/>
              </a:ext>
            </a:extLst>
          </p:cNvPr>
          <p:cNvSpPr txBox="1"/>
          <p:nvPr/>
        </p:nvSpPr>
        <p:spPr>
          <a:xfrm>
            <a:off x="5477755" y="151669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Battling Aspect: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E5B31-14F8-4AA3-BDF3-16B4CC62B237}"/>
              </a:ext>
            </a:extLst>
          </p:cNvPr>
          <p:cNvSpPr txBox="1"/>
          <p:nvPr/>
        </p:nvSpPr>
        <p:spPr>
          <a:xfrm>
            <a:off x="970659" y="1506022"/>
            <a:ext cx="171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Farming Aspect: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353AEC-2DF6-4D9C-BF39-4A5BA1159C85}"/>
              </a:ext>
            </a:extLst>
          </p:cNvPr>
          <p:cNvSpPr/>
          <p:nvPr/>
        </p:nvSpPr>
        <p:spPr>
          <a:xfrm>
            <a:off x="463539" y="2087887"/>
            <a:ext cx="1969994" cy="123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and Care for Monster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4FCCF2-3913-4BB6-A653-94897543BBA2}"/>
              </a:ext>
            </a:extLst>
          </p:cNvPr>
          <p:cNvCxnSpPr>
            <a:cxnSpLocks/>
          </p:cNvCxnSpPr>
          <p:nvPr/>
        </p:nvCxnSpPr>
        <p:spPr>
          <a:xfrm>
            <a:off x="2689527" y="2762794"/>
            <a:ext cx="654564" cy="39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ACB3F3-FB3E-4F1A-AF60-E536E1F60DBA}"/>
              </a:ext>
            </a:extLst>
          </p:cNvPr>
          <p:cNvSpPr/>
          <p:nvPr/>
        </p:nvSpPr>
        <p:spPr>
          <a:xfrm>
            <a:off x="3354787" y="3122023"/>
            <a:ext cx="1969994" cy="123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Monster Gains Battle </a:t>
            </a:r>
            <a:r>
              <a:rPr lang="en-US"/>
              <a:t>Stats from Care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A8CAC6-5C6A-4225-B09A-44E602E8C1BB}"/>
              </a:ext>
            </a:extLst>
          </p:cNvPr>
          <p:cNvSpPr/>
          <p:nvPr/>
        </p:nvSpPr>
        <p:spPr>
          <a:xfrm>
            <a:off x="463539" y="4352429"/>
            <a:ext cx="1969994" cy="123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Monster Sleeps to Recover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6EF08-7B42-4376-98F8-FEBDDB4738DA}"/>
              </a:ext>
            </a:extLst>
          </p:cNvPr>
          <p:cNvCxnSpPr>
            <a:cxnSpLocks/>
          </p:cNvCxnSpPr>
          <p:nvPr/>
        </p:nvCxnSpPr>
        <p:spPr>
          <a:xfrm flipH="1">
            <a:off x="2566851" y="4181066"/>
            <a:ext cx="777240" cy="48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8575F-2A53-4D51-AB68-12CE014490D4}"/>
              </a:ext>
            </a:extLst>
          </p:cNvPr>
          <p:cNvCxnSpPr>
            <a:cxnSpLocks/>
          </p:cNvCxnSpPr>
          <p:nvPr/>
        </p:nvCxnSpPr>
        <p:spPr>
          <a:xfrm flipV="1">
            <a:off x="1448536" y="3429000"/>
            <a:ext cx="0" cy="8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DDB8080-9F5C-43F0-A680-9E5E45640DF8}"/>
              </a:ext>
            </a:extLst>
          </p:cNvPr>
          <p:cNvSpPr/>
          <p:nvPr/>
        </p:nvSpPr>
        <p:spPr>
          <a:xfrm>
            <a:off x="5425063" y="1925671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Battles Another Farmer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E8440-9029-4CF9-BC05-268976FE10DE}"/>
              </a:ext>
            </a:extLst>
          </p:cNvPr>
          <p:cNvSpPr/>
          <p:nvPr/>
        </p:nvSpPr>
        <p:spPr>
          <a:xfrm>
            <a:off x="9015682" y="1872483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Chooses a Move to Use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748793-3A7E-456E-83C1-C266A2D12B6A}"/>
              </a:ext>
            </a:extLst>
          </p:cNvPr>
          <p:cNvCxnSpPr>
            <a:cxnSpLocks/>
          </p:cNvCxnSpPr>
          <p:nvPr/>
        </p:nvCxnSpPr>
        <p:spPr>
          <a:xfrm flipV="1">
            <a:off x="7495339" y="2423160"/>
            <a:ext cx="1420061" cy="1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F62EAF6-45F7-4BF1-B12B-40A60C30CADF}"/>
              </a:ext>
            </a:extLst>
          </p:cNvPr>
          <p:cNvSpPr/>
          <p:nvPr/>
        </p:nvSpPr>
        <p:spPr>
          <a:xfrm>
            <a:off x="10063857" y="4048237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is Used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B10572-11C8-4A0A-BA24-F96EF4541258}"/>
              </a:ext>
            </a:extLst>
          </p:cNvPr>
          <p:cNvCxnSpPr>
            <a:cxnSpLocks/>
          </p:cNvCxnSpPr>
          <p:nvPr/>
        </p:nvCxnSpPr>
        <p:spPr>
          <a:xfrm>
            <a:off x="10469880" y="3156077"/>
            <a:ext cx="463731" cy="70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F522EF-7D7C-4BAF-A9B9-A32432557D73}"/>
              </a:ext>
            </a:extLst>
          </p:cNvPr>
          <p:cNvSpPr/>
          <p:nvPr/>
        </p:nvSpPr>
        <p:spPr>
          <a:xfrm>
            <a:off x="7578631" y="5364378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Monster’s Move is Used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D400C9-7D6C-4FBD-99FA-110E74F2BF19}"/>
              </a:ext>
            </a:extLst>
          </p:cNvPr>
          <p:cNvCxnSpPr>
            <a:cxnSpLocks/>
          </p:cNvCxnSpPr>
          <p:nvPr/>
        </p:nvCxnSpPr>
        <p:spPr>
          <a:xfrm flipH="1">
            <a:off x="9522823" y="5042263"/>
            <a:ext cx="541034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42BF5B-296E-4CCC-BA60-59D9CC413E3B}"/>
              </a:ext>
            </a:extLst>
          </p:cNvPr>
          <p:cNvSpPr/>
          <p:nvPr/>
        </p:nvSpPr>
        <p:spPr>
          <a:xfrm>
            <a:off x="6289923" y="3527533"/>
            <a:ext cx="2577417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Continues Until Player Wins or Loses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6037CC-4D83-4843-8FA4-51499F7CDBAD}"/>
              </a:ext>
            </a:extLst>
          </p:cNvPr>
          <p:cNvCxnSpPr>
            <a:cxnSpLocks/>
          </p:cNvCxnSpPr>
          <p:nvPr/>
        </p:nvCxnSpPr>
        <p:spPr>
          <a:xfrm flipH="1">
            <a:off x="2556155" y="4474029"/>
            <a:ext cx="3622576" cy="4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B07A1E-D99A-4391-A88B-74744F17B788}"/>
              </a:ext>
            </a:extLst>
          </p:cNvPr>
          <p:cNvCxnSpPr>
            <a:cxnSpLocks/>
          </p:cNvCxnSpPr>
          <p:nvPr/>
        </p:nvCxnSpPr>
        <p:spPr>
          <a:xfrm flipH="1" flipV="1">
            <a:off x="7916091" y="4813663"/>
            <a:ext cx="289278" cy="44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Monster Farmer Project</vt:lpstr>
      <vt:lpstr>Overview</vt:lpstr>
      <vt:lpstr>Visual Samples</vt:lpstr>
      <vt:lpstr>Gameplay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Battler Project</dc:title>
  <dc:creator>Spriggs, Karen</dc:creator>
  <cp:lastModifiedBy>Spriggs, Karen</cp:lastModifiedBy>
  <cp:revision>3</cp:revision>
  <dcterms:created xsi:type="dcterms:W3CDTF">2022-02-19T21:55:18Z</dcterms:created>
  <dcterms:modified xsi:type="dcterms:W3CDTF">2022-02-19T22:46:41Z</dcterms:modified>
</cp:coreProperties>
</file>