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414-D398-4B11-85C3-15FA13D1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C2C28-E5F5-437F-99A0-62D16BDD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3DAE-0860-44B8-BF01-A57C57A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6EC7-FE6C-4897-92AD-0AAC10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37C5-6234-4973-86AE-F748D31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831-6D3F-4982-B3E8-901B776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F6A7-ECB3-4997-9CF0-D24D6A1B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9251-B8B3-4D6F-BD07-57D2AEF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4AE4-8AF5-481A-B249-8D97407F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1B08-874B-435A-A14A-FF43B11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F1341-D8F2-443B-8B56-30B01A42C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55B8D-A0C6-48D6-BBCE-3F650DC8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C2AF-4C75-4CA7-850C-D39E056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0F58-686F-4393-83DD-DEFA12C9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2BC-A2BF-43A8-AB92-7D10ECFF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D347-9E6D-4770-805A-61F5781A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E11C-9C6E-49E4-A051-D7C345FE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0637-8C8B-4473-982F-DD7FFA41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9829-0A82-45F4-B89A-E6B55B4C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9C6D-E1D8-4E29-B836-27C5B025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7F0E-91D5-401E-9F7C-EC79EF8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6EFF-7491-46D0-BEC4-BB69FF58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5F8B-8448-4791-9D4E-15107B3D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D7BB-6F52-4E7F-BA9A-8CA32C0D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3EE8-C484-44B2-B140-3CA92826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416-1C30-4126-9F1A-3DBA9F6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558-1E71-42FE-B480-5FB8F2EF5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97CE-4875-46AD-BAC3-73F7692B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C2F1-0CDB-4325-B55C-FC92BECC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C1EB-1B9F-4212-8F6A-DEA979C8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EE21-9D64-497E-9E6E-F0BABAF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9A5A-8684-4C6E-BB0F-2066B100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D7DB-E4EE-4845-9F1C-9F8A413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39F4C-2E2B-467E-8491-DF778DC5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7C60-D1CE-442E-8B8A-BCAE6DD8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998DE-AA9E-418A-BDC2-60C07A2C1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0A755-FA8E-4EF0-8A6B-3CFFC49B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45E7-BC15-4CA6-AA1C-C1D07F51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1ADCF-C124-48E1-8858-19FDA95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07C-D8FB-43A7-82AD-D3BB6B70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1F474-D6F2-4204-9941-17633EB3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ED89-13EF-41E4-9A4B-6833A1C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7D39-7394-44D1-B99B-75E194A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E2467-FB7D-4749-811F-F4E7F0E1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4D8F2-BBA5-4599-8C37-80689F7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7976-F5C5-4203-83CB-754BABE7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95BD-D68E-42BF-8DA4-A21D299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0CE9-7584-4543-8227-40650067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4B48-4D93-4F73-9C1F-A7395945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61110-0D8A-4835-990A-9509775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5BF-223B-42BD-A0CA-C7BF81F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4646-6043-4EB2-8B5B-DC4E3B5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5F54-7D9B-4126-972C-36808CA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A8267-F768-4846-A84C-E1C888625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AB85-0AAF-4159-B729-B4AC0AFA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A5A4-C193-46E1-A6D9-5859451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1618-1484-4430-B3A7-9201C7F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177F-4780-4D4F-BED5-E0F0A6D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7E2F8-6655-45A9-A6A2-184505BC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42B1-5500-4B62-8202-E78B0C82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B02A-21BD-48C7-A1D4-10F71516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5924-7E9A-42B3-AC74-EDBC77627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899A-94B8-4586-B4A2-5A61FB797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EC2F-F957-40E6-9E29-059A44F8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Tactical RPG Project</a:t>
            </a:r>
          </a:p>
        </p:txBody>
      </p:sp>
    </p:spTree>
    <p:extLst>
      <p:ext uri="{BB962C8B-B14F-4D97-AF65-F5344CB8AC3E}">
        <p14:creationId xmlns:p14="http://schemas.microsoft.com/office/powerpoint/2010/main" val="11972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AA6B-EFCB-4D36-BBD0-AF2DCD4B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1A2C-C044-4434-B49F-3643867E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Genre: RPG, Strategy</a:t>
            </a:r>
          </a:p>
          <a:p>
            <a:r>
              <a:rPr lang="en-US" dirty="0"/>
              <a:t>Inspiration: Fire Emblem, Advance Wars</a:t>
            </a:r>
          </a:p>
          <a:p>
            <a:r>
              <a:rPr lang="en-US" dirty="0"/>
              <a:t>Main Mechanic: Selecting units on grid and having them move to fight enemies</a:t>
            </a:r>
          </a:p>
          <a:p>
            <a:r>
              <a:rPr lang="en-US" dirty="0"/>
              <a:t>Why you want to win: The player will feel accomplished by making the best decisions with their units in terms of positioning and attacking.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2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950-900C-4671-B411-6F2AD98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Samples (Inspiration Games):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F98283-BB0B-4E34-BE10-A45E3D50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737"/>
            <a:ext cx="2792896" cy="4884944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16222E2-A2C7-400A-BBD4-895A197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3" y="1457738"/>
            <a:ext cx="7865166" cy="48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85A-60B7-47B5-9896-6FFC84D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Gameplay Flowchart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91EB-E9E6-44B7-B684-0B7B8A17EABB}"/>
              </a:ext>
            </a:extLst>
          </p:cNvPr>
          <p:cNvSpPr txBox="1"/>
          <p:nvPr/>
        </p:nvSpPr>
        <p:spPr>
          <a:xfrm>
            <a:off x="781879" y="1457739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Turn: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1D5537-9EB0-416A-A28F-FA87BD50E4DA}"/>
              </a:ext>
            </a:extLst>
          </p:cNvPr>
          <p:cNvSpPr/>
          <p:nvPr/>
        </p:nvSpPr>
        <p:spPr>
          <a:xfrm>
            <a:off x="523461" y="2206487"/>
            <a:ext cx="2001078" cy="1106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Unit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519F0F-4045-490A-BEEA-6BA7D3C9EF41}"/>
              </a:ext>
            </a:extLst>
          </p:cNvPr>
          <p:cNvSpPr/>
          <p:nvPr/>
        </p:nvSpPr>
        <p:spPr>
          <a:xfrm>
            <a:off x="3425037" y="1850157"/>
            <a:ext cx="2001078" cy="1106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Unit to New Spot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16E8-4CBB-4AFE-A169-083032201B8D}"/>
              </a:ext>
            </a:extLst>
          </p:cNvPr>
          <p:cNvSpPr/>
          <p:nvPr/>
        </p:nvSpPr>
        <p:spPr>
          <a:xfrm>
            <a:off x="2424498" y="3807450"/>
            <a:ext cx="2001078" cy="1106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Attacks Enemy Unit (if possible)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1D4A7-4303-478F-884A-66A8AFAD54FB}"/>
              </a:ext>
            </a:extLst>
          </p:cNvPr>
          <p:cNvCxnSpPr/>
          <p:nvPr/>
        </p:nvCxnSpPr>
        <p:spPr>
          <a:xfrm flipV="1">
            <a:off x="8105847" y="2357678"/>
            <a:ext cx="603623" cy="12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6653D4-870F-410E-B4DD-095F9D1BEFD2}"/>
              </a:ext>
            </a:extLst>
          </p:cNvPr>
          <p:cNvCxnSpPr/>
          <p:nvPr/>
        </p:nvCxnSpPr>
        <p:spPr>
          <a:xfrm flipH="1">
            <a:off x="3922644" y="3149600"/>
            <a:ext cx="428227" cy="52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BE73F0-9B2E-492C-949F-E2EB1AF55F65}"/>
              </a:ext>
            </a:extLst>
          </p:cNvPr>
          <p:cNvCxnSpPr/>
          <p:nvPr/>
        </p:nvCxnSpPr>
        <p:spPr>
          <a:xfrm flipH="1" flipV="1">
            <a:off x="1852706" y="3508188"/>
            <a:ext cx="747059" cy="29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92A2911-25E8-422E-ADF9-A4C460AE72D0}"/>
              </a:ext>
            </a:extLst>
          </p:cNvPr>
          <p:cNvSpPr/>
          <p:nvPr/>
        </p:nvSpPr>
        <p:spPr>
          <a:xfrm>
            <a:off x="6009340" y="2183028"/>
            <a:ext cx="2001078" cy="11065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Selects Unit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721287-2619-4B5D-BB58-964245CB430E}"/>
              </a:ext>
            </a:extLst>
          </p:cNvPr>
          <p:cNvSpPr/>
          <p:nvPr/>
        </p:nvSpPr>
        <p:spPr>
          <a:xfrm>
            <a:off x="8910916" y="1826698"/>
            <a:ext cx="2001078" cy="11065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Moves Unit to New Spot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C5C1-33D2-4AD3-8381-641684C989F2}"/>
              </a:ext>
            </a:extLst>
          </p:cNvPr>
          <p:cNvSpPr/>
          <p:nvPr/>
        </p:nvSpPr>
        <p:spPr>
          <a:xfrm>
            <a:off x="7910377" y="3783991"/>
            <a:ext cx="2001078" cy="11065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Attacks Player Unit (if possible)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6FBC9-41CD-4983-9F92-1BFC4A4BE80C}"/>
              </a:ext>
            </a:extLst>
          </p:cNvPr>
          <p:cNvCxnSpPr/>
          <p:nvPr/>
        </p:nvCxnSpPr>
        <p:spPr>
          <a:xfrm flipV="1">
            <a:off x="2841812" y="2555835"/>
            <a:ext cx="603623" cy="12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745A2-8E23-4A71-8786-9429FC61FFF1}"/>
              </a:ext>
            </a:extLst>
          </p:cNvPr>
          <p:cNvCxnSpPr/>
          <p:nvPr/>
        </p:nvCxnSpPr>
        <p:spPr>
          <a:xfrm flipH="1">
            <a:off x="9408523" y="3126141"/>
            <a:ext cx="428227" cy="52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BADE9-5355-46ED-BB5D-34EF1A1D5A4E}"/>
              </a:ext>
            </a:extLst>
          </p:cNvPr>
          <p:cNvCxnSpPr/>
          <p:nvPr/>
        </p:nvCxnSpPr>
        <p:spPr>
          <a:xfrm flipH="1" flipV="1">
            <a:off x="7338585" y="3484729"/>
            <a:ext cx="747059" cy="29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2FB1D6-4776-4E20-BCE7-AC8FC0DCA884}"/>
              </a:ext>
            </a:extLst>
          </p:cNvPr>
          <p:cNvSpPr txBox="1"/>
          <p:nvPr/>
        </p:nvSpPr>
        <p:spPr>
          <a:xfrm>
            <a:off x="6141731" y="1480201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Turn: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A6B4-6000-41C1-9DE3-A430E2E45801}"/>
              </a:ext>
            </a:extLst>
          </p:cNvPr>
          <p:cNvSpPr txBox="1"/>
          <p:nvPr/>
        </p:nvSpPr>
        <p:spPr>
          <a:xfrm>
            <a:off x="896471" y="5791200"/>
            <a:ext cx="640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continue until either player or enemy has no more units left </a:t>
            </a:r>
          </a:p>
        </p:txBody>
      </p:sp>
    </p:spTree>
    <p:extLst>
      <p:ext uri="{BB962C8B-B14F-4D97-AF65-F5344CB8AC3E}">
        <p14:creationId xmlns:p14="http://schemas.microsoft.com/office/powerpoint/2010/main" val="34194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Tactical RPG Project</vt:lpstr>
      <vt:lpstr>Overview</vt:lpstr>
      <vt:lpstr>Visual Samples (Inspiration Games):</vt:lpstr>
      <vt:lpstr>Gameplay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Battler Project</dc:title>
  <dc:creator>Spriggs, Karen</dc:creator>
  <cp:lastModifiedBy>Spriggs, Karen</cp:lastModifiedBy>
  <cp:revision>3</cp:revision>
  <dcterms:created xsi:type="dcterms:W3CDTF">2022-02-19T21:55:18Z</dcterms:created>
  <dcterms:modified xsi:type="dcterms:W3CDTF">2022-02-19T22:35:18Z</dcterms:modified>
</cp:coreProperties>
</file>