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70" r:id="rId9"/>
    <p:sldId id="271" r:id="rId10"/>
    <p:sldId id="262" r:id="rId11"/>
    <p:sldId id="267" r:id="rId12"/>
    <p:sldId id="268" r:id="rId13"/>
    <p:sldId id="269" r:id="rId14"/>
    <p:sldId id="264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00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8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55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06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8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82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8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48066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Employee Attrition and Performance Dashboard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6885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This dashboard provides a comprehensive overview of employee attrition and performance metrics. It enables organizations to identify trends, spot problem areas, and make informed decisions to improve employee retention and productivity.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37674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786086" y="6360081"/>
            <a:ext cx="360664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by </a:t>
            </a:r>
            <a:r>
              <a:rPr lang="en-US" sz="2187" b="1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Jayent</a:t>
            </a:r>
            <a:r>
              <a:rPr lang="en-US" sz="2187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Singh Parihar</a:t>
            </a: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5448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Dashboard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693194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359706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Attrition Metrics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3840123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Monitor employee turnover rates, reasons for leaving, and other key attrition indicators.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2693194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359706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Performance Tracking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187309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Analyze productivity, sales, customer satisfaction, and other performance metrics by team and individual.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693194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359706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Workforce Insights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187309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Gain visibility into employee demographics, tenure, promotions, and other relevant workforce data.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2693194"/>
            <a:ext cx="444341" cy="44434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359706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Retention Strategies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187309"/>
            <a:ext cx="238875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Develop and track the effectiveness of employee engagement, development, and recognition initiatives.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>
              <a:alpha val="80000"/>
            </a:srgbClr>
          </a:solidFill>
          <a:ln/>
        </p:spPr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164B3A7C-525D-8EA5-F955-FEA6831E6662}"/>
              </a:ext>
            </a:extLst>
          </p:cNvPr>
          <p:cNvSpPr/>
          <p:nvPr/>
        </p:nvSpPr>
        <p:spPr>
          <a:xfrm>
            <a:off x="793598" y="30722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Dashboard</a:t>
            </a:r>
            <a:endParaRPr lang="en-US" sz="4374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5A7DB7-E27F-A02A-C32D-C24102A02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8814"/>
            <a:ext cx="14630400" cy="692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7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>
              <a:alpha val="80000"/>
            </a:srgbClr>
          </a:solidFill>
          <a:ln/>
        </p:spPr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164B3A7C-525D-8EA5-F955-FEA6831E6662}"/>
              </a:ext>
            </a:extLst>
          </p:cNvPr>
          <p:cNvSpPr/>
          <p:nvPr/>
        </p:nvSpPr>
        <p:spPr>
          <a:xfrm>
            <a:off x="793598" y="30722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Dashboard</a:t>
            </a:r>
            <a:endParaRPr lang="en-US" sz="4374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5EC29-7FC4-01B0-1900-2E2183406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8815"/>
            <a:ext cx="14630400" cy="692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6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>
              <a:alpha val="80000"/>
            </a:srgbClr>
          </a:solidFill>
          <a:ln/>
        </p:spPr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164B3A7C-525D-8EA5-F955-FEA6831E6662}"/>
              </a:ext>
            </a:extLst>
          </p:cNvPr>
          <p:cNvSpPr/>
          <p:nvPr/>
        </p:nvSpPr>
        <p:spPr>
          <a:xfrm>
            <a:off x="793598" y="30722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Dashboard</a:t>
            </a:r>
            <a:endParaRPr lang="en-US" sz="4374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3981FA-5058-59E8-6368-BE505725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7293"/>
            <a:ext cx="14630400" cy="676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3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THANK YOU</a:t>
            </a:r>
            <a:endParaRPr lang="en-US" sz="437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5197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7209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64273" y="2762607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797254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Understand Attrition Drivers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62485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Analyze factors contributing to employee turnover, such as job satisfaction, work-life balance, and career growth opportunities.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7209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04033" y="2762607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797254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Monitor Performance Indicators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62485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Track key metrics like productivity, sales, and customer satisfaction to identify high-performing and underperforming teams.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4422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48676" y="5483900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518547"/>
            <a:ext cx="3964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Enable Data-Driven Decisions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99896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Leverage the insights from the dashboard to make informed decisions and implement effective employee retention strategies.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9499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Problem Statement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033707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26349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High Attrition Rates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2743914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Organizations face challenges with high employee turnover, leading to increased hiring and training costs, as well as disruptions in operations.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033707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263497"/>
            <a:ext cx="27998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Uneven Performance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2743914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Some teams or departments may be underperforming, while others excel, making it difficult to optimize overall organizational efficiency.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2717006"/>
          </a:xfrm>
          <a:prstGeom prst="roundRect">
            <a:avLst>
              <a:gd name="adj" fmla="val 368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48472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Lack of Visibility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327690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Limited access to comprehensive employee data and analytics can hinder the ability to identify root causes and implement effective solutions.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2717006"/>
          </a:xfrm>
          <a:prstGeom prst="roundRect">
            <a:avLst>
              <a:gd name="adj" fmla="val 368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48472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Strategic Decisions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327690"/>
            <a:ext cx="470654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Executives and HR leaders require a centralized platform to make data-driven decisions and implement targeted employee retention and performance improvement initiatives.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Approach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7558" y="2168366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Collection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Gather relevant employee data from various sources, including HR records, performance reviews, and exit interviews.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3031" y="4026098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36999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Cleaning &amp; Integration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Clean and consolidate the data to ensure consistency and accuracy, creating a unified dataset for analysis.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31960" y="5883831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346209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Exploratory Data Analysis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Analyze the data to identify patterns, trends, and correlations that can provide insights into employee attrition and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6130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Architecture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Sources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680460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Integrate data from HR systems, performance management tools, and other relevant sources to create a comprehensive view of employee information.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Processing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68046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Leverage data warehousing and ETL processes to ensure data quality, consistency, and accessibility for analysis.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1103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Analytics and Visualization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27646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Employ advanced analytics techniques and interactive dashboards to provide actionable insights and facilitate data-driven decision-making.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3523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Exploratory Data Analysis (EDA) Report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419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1467" y="2983587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18234"/>
            <a:ext cx="353579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Identify Attrition Hotspots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498652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Analyze employee turnover rates across different departments, job roles, and demographic factors to pinpoint areas of concern.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419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5233" y="2983587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18234"/>
            <a:ext cx="36611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Detect Performance Trends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498652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Evaluate metrics like sales figures, customer satisfaction, and team productivity to recognize high-performing and underperforming teams.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3160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95870" y="5357693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392341"/>
            <a:ext cx="28373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Uncover Correlations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872758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Investigate potential relationships between employee attributes, job characteristics, and attrition or performance patterns.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74280" y="5357693"/>
            <a:ext cx="2038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392341"/>
            <a:ext cx="35344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Recommend Interventions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872758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Based on the insights from the EDA, propose targeted strategies to address employee retention and performance improvement opportunities.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>
              <a:alpha val="80000"/>
            </a:srgbClr>
          </a:solidFill>
          <a:ln/>
        </p:spPr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164B3A7C-525D-8EA5-F955-FEA6831E6662}"/>
              </a:ext>
            </a:extLst>
          </p:cNvPr>
          <p:cNvSpPr/>
          <p:nvPr/>
        </p:nvSpPr>
        <p:spPr>
          <a:xfrm>
            <a:off x="134765" y="374266"/>
            <a:ext cx="89135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Exploratory Data Analysis (EDA) Report</a:t>
            </a:r>
            <a:endParaRPr lang="en-US" sz="4374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9E805-1457-D4FE-3FF6-C3920B4B2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5672"/>
            <a:ext cx="7315200" cy="6743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DDFE55-450B-40D3-E410-7BE961063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573" y="1485672"/>
            <a:ext cx="6608827" cy="67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3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>
              <a:alpha val="80000"/>
            </a:srgbClr>
          </a:solidFill>
          <a:ln/>
        </p:spPr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164B3A7C-525D-8EA5-F955-FEA6831E6662}"/>
              </a:ext>
            </a:extLst>
          </p:cNvPr>
          <p:cNvSpPr/>
          <p:nvPr/>
        </p:nvSpPr>
        <p:spPr>
          <a:xfrm>
            <a:off x="134765" y="374266"/>
            <a:ext cx="89135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Exploratory Data Analysis (EDA) Report</a:t>
            </a:r>
            <a:endParaRPr lang="en-US" sz="4374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25439-78BF-FC5F-6F54-328BAAE3B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2904"/>
            <a:ext cx="7772400" cy="6786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6366FB-5DAF-C4D8-80AB-6AFC8B262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637" y="1442904"/>
            <a:ext cx="5996763" cy="67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7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>
              <a:alpha val="80000"/>
            </a:srgbClr>
          </a:solidFill>
          <a:ln/>
        </p:spPr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164B3A7C-525D-8EA5-F955-FEA6831E6662}"/>
              </a:ext>
            </a:extLst>
          </p:cNvPr>
          <p:cNvSpPr/>
          <p:nvPr/>
        </p:nvSpPr>
        <p:spPr>
          <a:xfrm>
            <a:off x="134765" y="374266"/>
            <a:ext cx="89135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Exploratory Data Analysis (EDA) Report</a:t>
            </a:r>
            <a:endParaRPr lang="en-US" sz="4374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3C026-E9ED-49E6-8E78-FF49F5FA2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2564"/>
            <a:ext cx="7315200" cy="6907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69982E-2CE2-E437-8CD9-D94D6B01F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191" y="1322564"/>
            <a:ext cx="6273209" cy="69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3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556</Words>
  <Application>Microsoft Office PowerPoint</Application>
  <PresentationFormat>Custom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Epilogue</vt:lpstr>
      <vt:lpstr>Fraunces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JAYENT SINGH PARIHAR</cp:lastModifiedBy>
  <cp:revision>5</cp:revision>
  <dcterms:created xsi:type="dcterms:W3CDTF">2024-04-05T06:03:17Z</dcterms:created>
  <dcterms:modified xsi:type="dcterms:W3CDTF">2024-05-04T11:47:31Z</dcterms:modified>
</cp:coreProperties>
</file>