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06:33:54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24575,'6342'0'-1365,"-6314"0"-5461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E701-8BFB-6B15-A5B9-21EEE68E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AF3F3-C3CD-C76E-BE03-7E64F462F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927F9-452B-69B5-EDD3-1FE76483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EBB36-3B2A-5847-D086-A200F56F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A9481-9AB9-FBF1-3FE3-E6AA5599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8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6739-F328-E120-755B-2C9B0BB6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C2419-46FF-432A-67DD-F87E7887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71A81-B367-D157-B791-ACB0934C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D6B6C-C439-D5F8-CF14-56015BAC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2DFD7-90F7-0740-6981-2368DB31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9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A072C-090D-FF9C-156F-A2024D2B7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4A1F2-7FCF-C574-A18D-51E115E4E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176E-638C-3BA4-EBD4-38A74C9C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0170B-E13A-BE8D-0DA3-A035BC50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99911-21BF-4D82-1978-4FE49E74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0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68131-2301-7749-89E7-C25D09FC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04DAB-8457-3E35-C5F0-4483F429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91E6A-1E36-D2DA-6AD0-FB6D6449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795B0-0E39-1EDE-0C3A-BE319F0D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E7049-C9F6-5815-8819-8C8EB7A5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8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808F8-42ED-4B41-6A38-EF793D6D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F5FC0-5770-1810-7D43-FAB77A40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EFB5D-E8D7-61CA-A788-CCD9D03C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55D0A-6778-8B71-43D5-527EDB7C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515E8-2ACB-BFB1-7488-F022590A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2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41B8D-E7B1-9D44-1D8D-ACACE66C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01915-5D6B-3209-B68F-843B65994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B32E1-B9E2-A36D-8E2E-50D6E97E5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6EE88-34EA-3A9D-7D7B-F434C6A5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429F19-AC49-8A2D-24ED-164EB95B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8D465-5B7E-4DF5-9D39-1D045380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9D879-E15F-9324-6977-9B245B1E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94960-2352-54D5-9C7B-6A02D7E6A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277A5-05F7-1264-D109-DF18F05BF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F0A311-1705-9687-394F-946977409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B92FE-FF17-92B2-5C10-409244290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1A663C-BC0F-CC73-9535-83AB7CCF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809A01-F937-FAC4-0B64-A96C8BD4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F37BC5-7F0E-F55A-B3C9-42E1A571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2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C4B2-33C2-8A46-6669-9233BF24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1B1C4E-8FB1-751A-0488-F54BEB9F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44E501-74B6-0FD2-71EF-3F4B3996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3608F-B17F-A1DF-2C8E-215F4FCC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3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32BCDD-2560-7190-2907-50D0F851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F15781-3FF3-7EE0-1535-CCB920E2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5FF9A9-C07C-44DE-D451-54DC4475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72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42745-551E-D516-4DC2-622DEC81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431DA-F878-BBB3-079C-16B382C3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D349C-427F-DA18-E1E8-058D5810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EE12B-2780-CFB7-0A1C-0EE3D24D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BEB2C-A56C-8BBC-6FA2-C98F5EB1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327D2-653C-5ABC-B342-F5CED6EF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B721B-B23E-B938-466C-44EF235D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C89732-75B1-6BF9-47E5-D31421A95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0791C2-7FE4-9906-10D4-E1CAEB564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82108-6562-C2C0-6E3F-E87CB08C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F382B-1FB6-02CE-AB66-C43EFE35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22B20-F370-F204-CC02-32AC2F89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D6A17-8656-7BC6-5C95-EBB78B16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4FDB0-CB88-2094-5E36-C6C28D4C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70CFF-6D0F-1FB9-301C-392E258CF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CEC5-FF2E-425D-B68E-E79A9C48EA76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BE1F1-33FD-1307-C9EC-E428D9349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32575-12D8-5282-8D6E-F9CF294BB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AAAD-7FFB-4A19-A446-16EB1FC9C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4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D3C13-9B04-6D99-5666-288C0912A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8316"/>
            <a:ext cx="9144000" cy="981367"/>
          </a:xfrm>
        </p:spPr>
        <p:txBody>
          <a:bodyPr/>
          <a:lstStyle/>
          <a:p>
            <a:r>
              <a:rPr lang="ko-KR" altLang="en-US"/>
              <a:t>방학 </a:t>
            </a:r>
            <a:r>
              <a:rPr lang="en-US" altLang="ko-KR"/>
              <a:t>1</a:t>
            </a:r>
            <a:r>
              <a:rPr lang="ko-KR" altLang="en-US"/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10537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51763-3E40-EF07-0EE0-494CCA34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프로그래머스 </a:t>
            </a:r>
            <a:r>
              <a:rPr lang="en-US" altLang="ko-KR"/>
              <a:t>JS Lv.0 5</a:t>
            </a:r>
            <a:r>
              <a:rPr lang="ko-KR" altLang="en-US"/>
              <a:t>문제 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5C050-2236-2A50-BE0E-9F4020FA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 Lv.0</a:t>
            </a:r>
            <a:r>
              <a:rPr lang="ko-KR" altLang="en-US"/>
              <a:t>에서 원하는 문제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오늘 풀었던</a:t>
            </a:r>
            <a:r>
              <a:rPr lang="en-US" altLang="ko-KR">
                <a:solidFill>
                  <a:srgbClr val="FF0000"/>
                </a:solidFill>
              </a:rPr>
              <a:t>/</a:t>
            </a:r>
            <a:r>
              <a:rPr lang="ko-KR" altLang="en-US">
                <a:solidFill>
                  <a:srgbClr val="FF0000"/>
                </a:solidFill>
              </a:rPr>
              <a:t>다른 팀이 선택한 문제 제외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5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  <a:r>
              <a:rPr lang="ko-KR" altLang="en-US"/>
              <a:t> 선택 후 풀이</a:t>
            </a:r>
            <a:endParaRPr lang="en-US" altLang="ko-KR"/>
          </a:p>
          <a:p>
            <a:r>
              <a:rPr lang="ko-KR" altLang="en-US"/>
              <a:t>제출 형식</a:t>
            </a:r>
            <a:r>
              <a:rPr lang="en-US" altLang="ko-KR"/>
              <a:t>: </a:t>
            </a:r>
            <a:r>
              <a:rPr lang="en-US" altLang="ko-KR">
                <a:highlight>
                  <a:srgbClr val="FFFF00"/>
                </a:highlight>
              </a:rPr>
              <a:t>PDF</a:t>
            </a:r>
          </a:p>
          <a:p>
            <a:r>
              <a:rPr lang="ko-KR" altLang="en-US"/>
              <a:t>첨부해야 할 자료</a:t>
            </a:r>
            <a:r>
              <a:rPr lang="en-US" altLang="ko-KR"/>
              <a:t>: </a:t>
            </a:r>
            <a:r>
              <a:rPr lang="ko-KR" altLang="en-US">
                <a:highlight>
                  <a:srgbClr val="FFFF00"/>
                </a:highlight>
              </a:rPr>
              <a:t>푼 문제 목록</a:t>
            </a:r>
            <a:r>
              <a:rPr lang="en-US" altLang="ko-KR"/>
              <a:t>, </a:t>
            </a:r>
            <a:r>
              <a:rPr lang="ko-KR" altLang="en-US" u="sng">
                <a:highlight>
                  <a:srgbClr val="FFFF00"/>
                </a:highlight>
              </a:rPr>
              <a:t>나의 풀이</a:t>
            </a:r>
            <a:r>
              <a:rPr lang="en-US" altLang="ko-KR" u="sng">
                <a:highlight>
                  <a:srgbClr val="FFFF00"/>
                </a:highlight>
              </a:rPr>
              <a:t>/</a:t>
            </a:r>
            <a:r>
              <a:rPr lang="ko-KR" altLang="en-US" u="sng">
                <a:highlight>
                  <a:srgbClr val="FFFF00"/>
                </a:highlight>
              </a:rPr>
              <a:t>모든 풀이</a:t>
            </a:r>
            <a:r>
              <a:rPr lang="en-US" altLang="ko-KR"/>
              <a:t>, </a:t>
            </a:r>
            <a:r>
              <a:rPr lang="ko-KR" altLang="en-US">
                <a:highlight>
                  <a:srgbClr val="FFFF00"/>
                </a:highlight>
              </a:rPr>
              <a:t>주석</a:t>
            </a:r>
            <a:endParaRPr lang="en-US" altLang="ko-KR">
              <a:highlight>
                <a:srgbClr val="FFFF00"/>
              </a:highlight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월요일 오후 </a:t>
            </a:r>
            <a:r>
              <a:rPr lang="en-US" altLang="ko-KR">
                <a:solidFill>
                  <a:srgbClr val="FF0000"/>
                </a:solidFill>
              </a:rPr>
              <a:t>11</a:t>
            </a:r>
            <a:r>
              <a:rPr lang="ko-KR" altLang="en-US">
                <a:solidFill>
                  <a:srgbClr val="FF0000"/>
                </a:solidFill>
              </a:rPr>
              <a:t>시 </a:t>
            </a:r>
            <a:r>
              <a:rPr lang="en-US" altLang="ko-KR">
                <a:solidFill>
                  <a:srgbClr val="FF0000"/>
                </a:solidFill>
              </a:rPr>
              <a:t>59</a:t>
            </a:r>
            <a:r>
              <a:rPr lang="ko-KR" altLang="en-US">
                <a:solidFill>
                  <a:srgbClr val="FF0000"/>
                </a:solidFill>
              </a:rPr>
              <a:t>분</a:t>
            </a:r>
            <a:r>
              <a:rPr lang="ko-KR" altLang="en-US"/>
              <a:t>까지 </a:t>
            </a:r>
            <a:r>
              <a:rPr lang="ko-KR" altLang="en-US">
                <a:solidFill>
                  <a:srgbClr val="FF0000"/>
                </a:solidFill>
              </a:rPr>
              <a:t>운영진에게 카카오톡</a:t>
            </a:r>
            <a:r>
              <a:rPr lang="ko-KR" altLang="en-US"/>
              <a:t>으로 보내주세요</a:t>
            </a:r>
            <a:endParaRPr lang="en-US" altLang="ko-KR"/>
          </a:p>
          <a:p>
            <a:r>
              <a:rPr lang="ko-KR" altLang="en-US"/>
              <a:t>원래 수진님에게 보내시던 분들은 사은서님에게 보내주시면 됩니다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21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1E1DA9-F8B6-3B2B-0A9D-9842893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91869"/>
            <a:ext cx="5181600" cy="43513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999AA7-E59D-8E1C-ED16-923A6ED2D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870"/>
            <a:ext cx="5181600" cy="43513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E327EB9-1B0F-DB1B-ABD4-8E75CFF9D75A}"/>
                  </a:ext>
                </a:extLst>
              </p14:cNvPr>
              <p14:cNvContentPartPr/>
              <p14:nvPr/>
            </p14:nvContentPartPr>
            <p14:xfrm>
              <a:off x="7305568" y="3321441"/>
              <a:ext cx="22935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E327EB9-1B0F-DB1B-ABD4-8E75CFF9D7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6568" y="3312801"/>
                <a:ext cx="23112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89EBB63F-A3C3-A281-B8E3-4B7645A54F26}"/>
              </a:ext>
            </a:extLst>
          </p:cNvPr>
          <p:cNvSpPr/>
          <p:nvPr/>
        </p:nvSpPr>
        <p:spPr>
          <a:xfrm>
            <a:off x="9302620" y="1335359"/>
            <a:ext cx="2712098" cy="1725083"/>
          </a:xfrm>
          <a:prstGeom prst="wedgeEllipse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Filter</a:t>
            </a:r>
            <a:r>
              <a:rPr lang="ko-KR" altLang="en-US">
                <a:solidFill>
                  <a:schemeClr val="tx1"/>
                </a:solidFill>
              </a:rPr>
              <a:t>란 무엇인가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32E8D1-D3EA-7474-E959-E71E4FCE22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092"/>
          <a:stretch/>
        </p:blipFill>
        <p:spPr>
          <a:xfrm>
            <a:off x="838200" y="897240"/>
            <a:ext cx="8886636" cy="6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0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86654E-744A-506C-8AED-E29FA513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6" t="12223" r="9302" b="12531"/>
          <a:stretch/>
        </p:blipFill>
        <p:spPr>
          <a:xfrm>
            <a:off x="2166445" y="634481"/>
            <a:ext cx="7880882" cy="55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3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72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방학 1주차 과제</vt:lpstr>
      <vt:lpstr>프로그래머스 JS Lv.0 5문제 풀기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방학 1주차 과제</dc:title>
  <dc:creator>jengf0809@outlook.kr</dc:creator>
  <cp:lastModifiedBy>jengf0809@outlook.kr</cp:lastModifiedBy>
  <cp:revision>24</cp:revision>
  <dcterms:created xsi:type="dcterms:W3CDTF">2023-06-27T06:17:36Z</dcterms:created>
  <dcterms:modified xsi:type="dcterms:W3CDTF">2023-06-27T06:53:33Z</dcterms:modified>
</cp:coreProperties>
</file>