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6" r:id="rId9"/>
    <p:sldId id="265" r:id="rId10"/>
    <p:sldId id="263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FF60F-907B-152B-A718-0BF662B1D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CDB1A-C2E0-E778-747E-A830CD18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9D187-09B5-76FF-DE7B-055FBEA16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79225-8B77-417E-956A-84075D61999B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AC1DA-6349-3D3D-09E6-A6F4137C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452D3-1387-B3C8-DC23-3D66ADAFE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B267-CA67-4B6F-8969-CFC0E5851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86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85CD8-34E1-9C64-C4BD-1C517B0D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F4010A-24D5-5B9C-76E2-7EA004868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6DF9F-4E31-5ACD-046E-42D6AC7B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79225-8B77-417E-956A-84075D61999B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60F11C-F3C3-0EC1-2AE1-0FD08A8E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C8AEF-9240-677F-9692-0F719153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B267-CA67-4B6F-8969-CFC0E5851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06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24AC0B-7DFD-9C13-C339-B409685AD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C03CE8-24DE-328F-1BBC-65C853666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C426B-447D-CBAF-49B9-90A65B54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79225-8B77-417E-956A-84075D61999B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AD950-3551-F65F-9F8E-30CDB4ED4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320F29-E3EB-E5AA-F69C-AE15CAFC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B267-CA67-4B6F-8969-CFC0E5851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6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FFEAA-C093-2774-C698-5B930B0C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51FEE-E80A-6F32-9A3E-4A8333C3F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2DF592-265A-5C24-0D82-1911D0A6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79225-8B77-417E-956A-84075D61999B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B78E0-90AF-9E97-7300-023C6AD3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54E71B-A4EF-F691-D87D-460A7F297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B267-CA67-4B6F-8969-CFC0E5851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10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4BA96-43CA-1F2A-3A84-8D4DFD515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122B16-73D1-8D1F-6546-DCE138BD3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19EF90-F261-4274-8CC7-12868C39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79225-8B77-417E-956A-84075D61999B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A11EC6-B077-E7CE-DD8B-57F9D07D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984180-BB50-3C84-0CAF-F6F789B5A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B267-CA67-4B6F-8969-CFC0E5851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12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07CE1-330A-822B-301D-CC3F0180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0C6FF-05FE-2F98-4FE4-BF6F0ECE3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E28C35-8C82-C533-2E09-A29B911F9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A2FD55-C6A1-FF14-958F-149D4936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79225-8B77-417E-956A-84075D61999B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DDD6C8-0130-919A-336D-64367AD9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70C6EC-DA17-7DA0-957B-22A1010E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B267-CA67-4B6F-8969-CFC0E5851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26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1BEC0-E420-2875-02D9-374655AD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C9B55E-1305-3466-EE1F-C3EA744D3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7176C-7E45-E536-26F8-DF05A5DF3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B7BC5F-FA91-F574-9297-82F9995E9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952230-8E84-2232-F163-DEBCB2F66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1EE801-A835-668D-16EB-E2C6683B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79225-8B77-417E-956A-84075D61999B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FEE210-8EE7-4CEA-5534-2FED04B3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A826E9-C3F1-F1B5-A3BE-71EF4E33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B267-CA67-4B6F-8969-CFC0E5851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26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8B176-A237-0616-9140-0E433EE2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0D34E5-98BA-9A93-0693-21FE7D2A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79225-8B77-417E-956A-84075D61999B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866C11-280F-9271-9E91-1341777B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694932-37ED-BB45-4221-5A5DD972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B267-CA67-4B6F-8969-CFC0E5851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80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81CF70-6BB8-0AFF-32AD-611E1A944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79225-8B77-417E-956A-84075D61999B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51EE7A-5468-CDCF-2600-5347C9A2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7A5D2A-C32D-B455-249A-1C7C3D5F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B267-CA67-4B6F-8969-CFC0E5851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17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1192C-B6D4-2B19-ECA3-F763F17A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67243-8B2A-4257-6121-C491E491E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312247-8CE4-5F0C-5367-FFEE391E6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67124C-7FA9-1AB3-958C-61D6C5A28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79225-8B77-417E-956A-84075D61999B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D01BF1-5CD6-036B-3CC7-A1E03EDF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8387F0-DE5C-AAAE-5523-26B9CAE7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B267-CA67-4B6F-8969-CFC0E5851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36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F70B2-F497-BE21-5243-6D8D7F222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F99C72-7B46-186F-8660-5458CFA35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DA5BC4-9679-CF43-FFA0-FEC811F77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08258A-3D18-3FF5-88C6-DCFB582D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79225-8B77-417E-956A-84075D61999B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FDF055-2EB2-7C0A-0DBB-CD058DE3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699796-E59F-4BB2-C90D-DE3F9188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B267-CA67-4B6F-8969-CFC0E5851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5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B617A4-F6B4-2DB2-2B70-BEF5FCC5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12F557-0E49-6A8C-3507-33BCB5C18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F6EEE6-8CD8-6F6B-8B4B-7BF3067E4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79225-8B77-417E-956A-84075D61999B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15EED-DA56-A0FD-6BD8-38EE08EC3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0FA8F-591F-1598-6F4C-46C346DCE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9B267-CA67-4B6F-8969-CFC0E5851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88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97F1F-72BB-DF21-C13A-76BC0499B5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조혜현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 err="1"/>
              <a:t>고선진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04D6CE-C662-E641-5ED9-4694DDB65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51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55CD4-961D-B298-F945-975E6C1A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23ECBA6-4F33-B7C5-17D4-CED0E2FED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232" y="1825625"/>
            <a:ext cx="9429536" cy="4351338"/>
          </a:xfrm>
        </p:spPr>
      </p:pic>
    </p:spTree>
    <p:extLst>
      <p:ext uri="{BB962C8B-B14F-4D97-AF65-F5344CB8AC3E}">
        <p14:creationId xmlns:p14="http://schemas.microsoft.com/office/powerpoint/2010/main" val="2342873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55CD4-961D-B298-F945-975E6C1A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171"/>
            <a:ext cx="10515600" cy="14470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+mn-ea"/>
                <a:ea typeface="+mn-ea"/>
              </a:rPr>
              <a:t>QUIZ.</a:t>
            </a:r>
            <a:r>
              <a:rPr lang="en-US" altLang="ko-KR" sz="3200" b="1" dirty="0"/>
              <a:t> </a:t>
            </a:r>
            <a:r>
              <a:rPr lang="ko-KR" altLang="en-US" sz="2400" dirty="0"/>
              <a:t>자릿수 더하기 코드에서 나눗셈 결과의 </a:t>
            </a:r>
            <a:r>
              <a:rPr lang="ko-KR" altLang="en-US" sz="2400" u="sng" dirty="0"/>
              <a:t>몫을 담는 변수</a:t>
            </a:r>
            <a:r>
              <a:rPr lang="ko-KR" altLang="en-US" sz="2400" dirty="0"/>
              <a:t>와 </a:t>
            </a:r>
            <a:r>
              <a:rPr lang="ko-KR" altLang="en-US" sz="2400" u="sng" dirty="0"/>
              <a:t>나머지를 담는 변수</a:t>
            </a:r>
            <a:r>
              <a:rPr lang="ko-KR" altLang="en-US" sz="2400" dirty="0"/>
              <a:t>는 각각 무엇일까요</a:t>
            </a:r>
            <a:r>
              <a:rPr lang="en-US" altLang="ko-KR" sz="2400" dirty="0"/>
              <a:t>?</a:t>
            </a:r>
            <a:br>
              <a:rPr lang="ko-KR" altLang="en-US" sz="2400" dirty="0"/>
            </a:br>
            <a:endParaRPr lang="ko-KR" altLang="en-US" sz="24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0FDBA19-522E-FE9B-E305-71DCAC239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8884" y="2086252"/>
            <a:ext cx="5674231" cy="3717328"/>
          </a:xfrm>
        </p:spPr>
      </p:pic>
    </p:spTree>
    <p:extLst>
      <p:ext uri="{BB962C8B-B14F-4D97-AF65-F5344CB8AC3E}">
        <p14:creationId xmlns:p14="http://schemas.microsoft.com/office/powerpoint/2010/main" val="246910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3C4179-8F42-638F-5AB3-A4ADA3FB6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0 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레벨 </a:t>
            </a:r>
            <a:r>
              <a:rPr lang="ko-KR" altLang="en-US" sz="3200" dirty="0">
                <a:solidFill>
                  <a:schemeClr val="bg1"/>
                </a:solidFill>
              </a:rPr>
              <a:t>문자열 붙여서 출력하기</a:t>
            </a:r>
            <a:endParaRPr lang="ko-KR" alt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내용 개체 틀 4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C03CA330-D2D8-EBDF-E6D6-193997C2F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882" y="1675227"/>
            <a:ext cx="892223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0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1B26B-D400-80A8-C776-C6DCEC180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610F291-D536-A377-F8C7-9F41ADBC6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214" y="1825625"/>
            <a:ext cx="8707571" cy="4351338"/>
          </a:xfrm>
        </p:spPr>
      </p:pic>
    </p:spTree>
    <p:extLst>
      <p:ext uri="{BB962C8B-B14F-4D97-AF65-F5344CB8AC3E}">
        <p14:creationId xmlns:p14="http://schemas.microsoft.com/office/powerpoint/2010/main" val="75324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E230E-114E-A29A-8E33-DD8E0102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내용 개체 틀 8" descr="텍스트, 스크린샷, 폰트, 명함이(가) 표시된 사진&#10;&#10;자동 생성된 설명">
            <a:extLst>
              <a:ext uri="{FF2B5EF4-FFF2-40B4-BE49-F238E27FC236}">
                <a16:creationId xmlns:a16="http://schemas.microsoft.com/office/drawing/2014/main" id="{A63732FA-9F30-1FC0-7700-E3BA82482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65" y="1825625"/>
            <a:ext cx="8843669" cy="4351338"/>
          </a:xfrm>
        </p:spPr>
      </p:pic>
    </p:spTree>
    <p:extLst>
      <p:ext uri="{BB962C8B-B14F-4D97-AF65-F5344CB8AC3E}">
        <p14:creationId xmlns:p14="http://schemas.microsoft.com/office/powerpoint/2010/main" val="279331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3C4179-8F42-638F-5AB3-A4ADA3FB6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dirty="0">
                <a:solidFill>
                  <a:schemeClr val="bg1"/>
                </a:solidFill>
              </a:rPr>
              <a:t>1</a:t>
            </a:r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레벨 </a:t>
            </a:r>
            <a:r>
              <a:rPr lang="ko-KR" altLang="en-US" sz="3200" dirty="0">
                <a:solidFill>
                  <a:schemeClr val="bg1"/>
                </a:solidFill>
              </a:rPr>
              <a:t>자릿수 더하기</a:t>
            </a:r>
            <a:endParaRPr lang="ko-KR" alt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D4236E37-0A7D-61A0-66E6-21F30421C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815" y="1825625"/>
            <a:ext cx="8860369" cy="4351338"/>
          </a:xfrm>
        </p:spPr>
      </p:pic>
    </p:spTree>
    <p:extLst>
      <p:ext uri="{BB962C8B-B14F-4D97-AF65-F5344CB8AC3E}">
        <p14:creationId xmlns:p14="http://schemas.microsoft.com/office/powerpoint/2010/main" val="101155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A3FFF-665D-1F38-5773-B2E69EFE6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DD207AF-4DC1-6BBA-1675-93598037C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479" y="1825625"/>
            <a:ext cx="8825041" cy="4351338"/>
          </a:xfrm>
        </p:spPr>
      </p:pic>
    </p:spTree>
    <p:extLst>
      <p:ext uri="{BB962C8B-B14F-4D97-AF65-F5344CB8AC3E}">
        <p14:creationId xmlns:p14="http://schemas.microsoft.com/office/powerpoint/2010/main" val="39159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D531C-B979-2EDF-83AA-2AD6E794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5E7B3B0-D184-5821-AEC4-3F33E9EA0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59" y="1825625"/>
            <a:ext cx="8902681" cy="4351338"/>
          </a:xfrm>
        </p:spPr>
      </p:pic>
    </p:spTree>
    <p:extLst>
      <p:ext uri="{BB962C8B-B14F-4D97-AF65-F5344CB8AC3E}">
        <p14:creationId xmlns:p14="http://schemas.microsoft.com/office/powerpoint/2010/main" val="323528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3C4179-8F42-638F-5AB3-A4ADA3FB6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dirty="0">
                <a:solidFill>
                  <a:schemeClr val="bg1"/>
                </a:solidFill>
              </a:rPr>
              <a:t>2</a:t>
            </a:r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레벨 </a:t>
            </a:r>
            <a:r>
              <a:rPr lang="ko-KR" altLang="en-US" sz="3200" dirty="0">
                <a:solidFill>
                  <a:schemeClr val="bg1"/>
                </a:solidFill>
              </a:rPr>
              <a:t>올바른 괄호</a:t>
            </a:r>
            <a:endParaRPr lang="ko-KR" alt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내용 개체 틀 4">
            <a:extLst>
              <a:ext uri="{FF2B5EF4-FFF2-40B4-BE49-F238E27FC236}">
                <a16:creationId xmlns:a16="http://schemas.microsoft.com/office/drawing/2014/main" id="{4DD8DB37-EAF2-707D-DEDE-B4B11DBCB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71" y="1825625"/>
            <a:ext cx="100900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22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C8AFF-1A55-B46A-D22C-FD7CBB55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08441EB-E88B-C99F-A03F-FCB6DEB67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184" y="1825625"/>
            <a:ext cx="10053632" cy="4351338"/>
          </a:xfrm>
        </p:spPr>
      </p:pic>
    </p:spTree>
    <p:extLst>
      <p:ext uri="{BB962C8B-B14F-4D97-AF65-F5344CB8AC3E}">
        <p14:creationId xmlns:p14="http://schemas.microsoft.com/office/powerpoint/2010/main" val="1765782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33</Words>
  <Application>Microsoft Office PowerPoint</Application>
  <PresentationFormat>와이드스크린</PresentationFormat>
  <Paragraphs>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조혜현 &amp; 고선진</vt:lpstr>
      <vt:lpstr>0 레벨 문자열 붙여서 출력하기</vt:lpstr>
      <vt:lpstr>PowerPoint 프레젠테이션</vt:lpstr>
      <vt:lpstr>PowerPoint 프레젠테이션</vt:lpstr>
      <vt:lpstr>1 레벨 자릿수 더하기</vt:lpstr>
      <vt:lpstr>PowerPoint 프레젠테이션</vt:lpstr>
      <vt:lpstr>PowerPoint 프레젠테이션</vt:lpstr>
      <vt:lpstr>2 레벨 올바른 괄호</vt:lpstr>
      <vt:lpstr>PowerPoint 프레젠테이션</vt:lpstr>
      <vt:lpstr>PowerPoint 프레젠테이션</vt:lpstr>
      <vt:lpstr>QUIZ. 자릿수 더하기 코드에서 나눗셈 결과의 몫을 담는 변수와 나머지를 담는 변수는 각각 무엇일까요?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조혜현 &amp; 고선진</dc:title>
  <dc:creator>고 선진</dc:creator>
  <cp:lastModifiedBy>조 혜현</cp:lastModifiedBy>
  <cp:revision>3</cp:revision>
  <dcterms:created xsi:type="dcterms:W3CDTF">2023-06-27T06:43:10Z</dcterms:created>
  <dcterms:modified xsi:type="dcterms:W3CDTF">2023-06-27T10:01:18Z</dcterms:modified>
</cp:coreProperties>
</file>