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19" d="100"/>
          <a:sy n="319" d="100"/>
        </p:scale>
        <p:origin x="-5072" y="-3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b060f20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b060f20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b060f20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b060f20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b060f20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b060f20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58900" y="1465500"/>
            <a:ext cx="6156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 dirty="0">
                <a:latin typeface="DX하늘구름 Std" panose="02020600000000000000" pitchFamily="18" charset="-127"/>
                <a:ea typeface="DX하늘구름 Std" panose="02020600000000000000" pitchFamily="18" charset="-127"/>
              </a:rPr>
              <a:t>코딩 테스트 문제</a:t>
            </a:r>
            <a:endParaRPr sz="5500" dirty="0">
              <a:latin typeface="DX하늘구름 Std" panose="02020600000000000000" pitchFamily="18" charset="-127"/>
              <a:ea typeface="DX하늘구름 Std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Level 0. </a:t>
            </a:r>
            <a:r>
              <a:rPr lang="en-US" altLang="ko" dirty="0" smtClean="0">
                <a:latin typeface="DX하늘구름" panose="02020600000000000000" pitchFamily="18" charset="-127"/>
                <a:ea typeface="DX하늘구름" panose="02020600000000000000" pitchFamily="18" charset="-127"/>
              </a:rPr>
              <a:t>I</a:t>
            </a:r>
            <a:r>
              <a:rPr lang="ko-KR" altLang="en-US" dirty="0" smtClean="0">
                <a:latin typeface="DX하늘구름" panose="02020600000000000000" pitchFamily="18" charset="-127"/>
                <a:ea typeface="DX하늘구름" panose="02020600000000000000" pitchFamily="18" charset="-127"/>
              </a:rPr>
              <a:t>로</a:t>
            </a:r>
            <a:r>
              <a:rPr lang="ko" dirty="0" smtClean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만들기_나민경</a:t>
            </a:r>
            <a:endParaRPr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45501" cy="36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451" y="1152475"/>
            <a:ext cx="312520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Level 1. 평균 구하기_표정인</a:t>
            </a:r>
            <a:endParaRPr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017725"/>
            <a:ext cx="7919990" cy="4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225" y="342200"/>
            <a:ext cx="17526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0" y="17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Level 2. 다음 큰 숫자_김채현</a:t>
            </a:r>
            <a:endParaRPr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2450"/>
            <a:ext cx="4260302" cy="239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9950"/>
            <a:ext cx="6976130" cy="408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DX하늘구름" panose="02020600000000000000" pitchFamily="18" charset="-127"/>
                <a:ea typeface="DX하늘구름" panose="02020600000000000000" pitchFamily="18" charset="-127"/>
              </a:rPr>
              <a:t>퀴즈</a:t>
            </a:r>
            <a:endParaRPr lang="ko-KR" altLang="en-US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 smtClean="0"/>
              <a:t>Let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n.tostring</a:t>
            </a:r>
            <a:r>
              <a:rPr lang="en-US" altLang="ko-KR" dirty="0" smtClean="0"/>
              <a:t>(2);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숫자를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설정한 이유는 무엇일까요</a:t>
            </a:r>
            <a:r>
              <a:rPr lang="en-US" altLang="ko-KR" dirty="0" smtClean="0"/>
              <a:t>?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답</a:t>
            </a:r>
            <a:r>
              <a:rPr lang="en-US" altLang="ko-KR" dirty="0" smtClean="0"/>
              <a:t>: 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변환하기 위해서이다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1700" y="1996440"/>
            <a:ext cx="485466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</Words>
  <Application>Microsoft Office PowerPoint</Application>
  <PresentationFormat>화면 슬라이드 쇼(16:9)</PresentationFormat>
  <Paragraphs>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DX하늘구름</vt:lpstr>
      <vt:lpstr>DX하늘구름 Std</vt:lpstr>
      <vt:lpstr>맑은 고딕</vt:lpstr>
      <vt:lpstr>Arial</vt:lpstr>
      <vt:lpstr>Simple Light</vt:lpstr>
      <vt:lpstr>PowerPoint 프레젠테이션</vt:lpstr>
      <vt:lpstr>Level 0. I로 만들기_나민경</vt:lpstr>
      <vt:lpstr>Level 1. 평균 구하기_표정인</vt:lpstr>
      <vt:lpstr>Level 2. 다음 큰 숫자_김채현</vt:lpstr>
      <vt:lpstr>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6</cp:revision>
  <dcterms:modified xsi:type="dcterms:W3CDTF">2023-07-03T13:18:54Z</dcterms:modified>
</cp:coreProperties>
</file>