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60" r:id="rId5"/>
    <p:sldId id="265" r:id="rId6"/>
    <p:sldId id="262" r:id="rId7"/>
    <p:sldId id="264" r:id="rId8"/>
    <p:sldId id="267" r:id="rId9"/>
    <p:sldId id="268" r:id="rId10"/>
    <p:sldId id="269" r:id="rId11"/>
    <p:sldId id="271" r:id="rId12"/>
    <p:sldId id="270" r:id="rId13"/>
    <p:sldId id="27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>
        <p:scale>
          <a:sx n="82" d="100"/>
          <a:sy n="82" d="100"/>
        </p:scale>
        <p:origin x="172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1T07:58:53.524"/>
    </inkml:context>
    <inkml:brush xml:id="br0">
      <inkml:brushProperty name="width" value="0.2" units="cm"/>
      <inkml:brushProperty name="height" value="0.2" units="cm"/>
      <inkml:brushProperty name="color" value="#F2A4F2"/>
    </inkml:brush>
  </inkml:definitions>
  <inkml:trace contextRef="#ctx0" brushRef="#br0">11 3141 8306 0 0,'-1'0'92'0'0,"0"-1"0"0"0,0 0-1 0 0,1 0 1 0 0,-1 0 0 0 0,0 1 0 0 0,1-1 0 0 0,-1 0 0 0 0,0 0 0 0 0,1 0 0 0 0,-1 0-1 0 0,1 0 1 0 0,-1 0 0 0 0,1 0 0 0 0,0 0 0 0 0,0 0 0 0 0,-1 0 0 0 0,1-1 0 0 0,0 1-1 0 0,0 0 1 0 0,0 0 0 0 0,0 0 0 0 0,0 0 0 0 0,0 0 0 0 0,0 0 0 0 0,1 0 0 0 0,-1 0-1 0 0,0 0 1 0 0,1-2 0 0 0,0 2-65 0 0,0 0-1 0 0,1 0 1 0 0,-1 0-1 0 0,1 0 1 0 0,-1 0-1 0 0,1 0 1 0 0,-1 0-1 0 0,1 1 0 0 0,-1-1 1 0 0,1 1-1 0 0,0-1 1 0 0,-1 1-1 0 0,1-1 1 0 0,0 1-1 0 0,-1 0 1 0 0,3 0-1 0 0,4-1-62 0 0,1 1 1 0 0,-1 0-1 0 0,1 1 0 0 0,-1 0 0 0 0,1 0 0 0 0,12 4 0 0 0,-2 4 21 0 0,1 0 0 0 0,-1 2 0 0 0,-1 1 0 0 0,23 17 0 0 0,-26-17 13 0 0,0-1-1 0 0,0-1 0 0 0,1 0 1 0 0,0-1-1 0 0,1-1 0 0 0,33 11 1 0 0,-8-9 62 0 0,1-2-1 0 0,0-3 1 0 0,0-1 0 0 0,1-2 0 0 0,-1-1 0 0 0,1-3 0 0 0,69-12-1 0 0,-51 2 9 0 0,0-3-1 0 0,-2-3 0 0 0,0-3 0 0 0,92-44 1 0 0,-54 14 267 0 0,-2-4 1 0 0,-3-4 0 0 0,169-140-1 0 0,2-53-212 0 0,-216 198-90 0 0,-3-1 0 0 0,-2-2 0 0 0,38-70 0 0 0,-33 38 24 0 0,-5-3 0 0 0,-3-1 0 0 0,40-145 0 0 0,46-301 121 0 0,-80 320-196 0 0,-16 89-84 0 0,50-135 0 0 0,-59 209 82 0 0,2 2-1 0 0,2 1 1 0 0,3 1-1 0 0,66-94 1 0 0,-79 127 1 0 0,1 1 1 0 0,1 0 0 0 0,0 1 0 0 0,1 2 0 0 0,1-1 0 0 0,0 2 0 0 0,1 1 0 0 0,28-15-1 0 0,-32 20-10 0 0,0 1 0 0 0,1 1-1 0 0,-1 0 1 0 0,2 1-1 0 0,-1 1 1 0 0,0 0 0 0 0,1 2-1 0 0,0 0 1 0 0,0 1-1 0 0,-1 0 1 0 0,32 4-1 0 0,70 5-205 0 0,-68-7-2477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1T08:05:09.349"/>
    </inkml:context>
    <inkml:brush xml:id="br0">
      <inkml:brushProperty name="width" value="0.05" units="cm"/>
      <inkml:brushProperty name="height" value="0.05" units="cm"/>
      <inkml:brushProperty name="color" value="#F2A4F2"/>
    </inkml:brush>
  </inkml:definitions>
  <inkml:trace contextRef="#ctx0" brushRef="#br0">1 59 10986 0 0,'11'12'-311'0'0,"-1"1"0"0"0,0-1 0 0 0,0 2 0 0 0,-2-1 0 0 0,12 23 0 0 0,-10-18 754 0 0,5 8-307 0 0,1 0-1 0 0,2 0 0 0 0,1-2 1 0 0,1-1-1 0 0,0 0 1 0 0,2-1-1 0 0,1-1 0 0 0,0-2 1 0 0,2 0-1 0 0,0-1 0 0 0,52 26 1 0 0,-75-43-28 0 0,1 0 1 0 0,-1 0-1 0 0,0 0 1 0 0,1 0-1 0 0,-1-1 1 0 0,0 1-1 0 0,1-1 1 0 0,-1 1-1 0 0,1-1 1 0 0,-1 0-1 0 0,1 0 1 0 0,-1 0-1 0 0,1-1 1 0 0,-1 1-1 0 0,1 0 1 0 0,-1-1-1 0 0,0 0 1 0 0,1 0-1 0 0,-1 1 1 0 0,0-1-1 0 0,0 0 1 0 0,1-1-1 0 0,-1 1 1 0 0,0 0-1 0 0,0-1 1 0 0,0 1-1 0 0,0-1 1 0 0,-1 0-1 0 0,1 1 1 0 0,0-1-1 0 0,1-3 1 0 0,6-7 316 0 0,-2 0 0 0 0,0-1 0 0 0,0 0 0 0 0,7-21 0 0 0,4-8 138 0 0,16-17-242 0 0,70-91 1 0 0,-36 67-5600 0 0,-53 58-3067 0 0,-12 19 5081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1T08:05:21.521"/>
    </inkml:context>
    <inkml:brush xml:id="br0">
      <inkml:brushProperty name="width" value="0.05" units="cm"/>
      <inkml:brushProperty name="height" value="0.05" units="cm"/>
      <inkml:brushProperty name="color" value="#F2A4F2"/>
    </inkml:brush>
  </inkml:definitions>
  <inkml:trace contextRef="#ctx0" brushRef="#br0">27 199 6233 0 0,'-2'0'66'0'0,"1"1"0"0"0,-1 0 0 0 0,1-1-1 0 0,-1 1 1 0 0,1 0 0 0 0,-1 0 0 0 0,1 0-1 0 0,0 0 1 0 0,0 1 0 0 0,-1-1 0 0 0,1 0-1 0 0,0 0 1 0 0,0 1 0 0 0,0-1 0 0 0,1 1-1 0 0,-1-1 1 0 0,0 1 0 0 0,0-1 0 0 0,1 1-1 0 0,-1-1 1 0 0,0 4 0 0 0,0-1 32 0 0,1 1 1 0 0,-1 0 0 0 0,1-1-1 0 0,0 1 1 0 0,1 0 0 0 0,-1-1-1 0 0,1 1 1 0 0,1 4 0 0 0,1 2 275 0 0,0 0 1 0 0,1-1 0 0 0,0 0-1 0 0,1 0 1 0 0,0 0 0 0 0,8 12-1 0 0,-10-18-346 0 0,0-1 0 0 0,-1 0-1 0 0,2 1 1 0 0,-1-1 0 0 0,0 0-1 0 0,0-1 1 0 0,1 1 0 0 0,0-1-1 0 0,-1 1 1 0 0,1-1 0 0 0,0 0-1 0 0,0-1 1 0 0,0 1 0 0 0,0-1 0 0 0,1 1-1 0 0,-1-1 1 0 0,0-1 0 0 0,5 2-1 0 0,0-2 48 0 0,-1 0-1 0 0,0-1 1 0 0,0 0-1 0 0,1 0 1 0 0,-1-1-1 0 0,0 0 0 0 0,0 0 1 0 0,0-1-1 0 0,7-3 1 0 0,14-9 251 0 0,-1-1 0 0 0,0-1 0 0 0,44-36 0 0 0,-72 53-323 0 0,87-75 312 0 0,-60 49-254 0 0,2 1-1 0 0,1 2 0 0 0,0 1 0 0 0,35-19 0 0 0,-64 41-52 0 0,1-1-1 0 0,-1 1 1 0 0,1-1-1 0 0,-1 1 1 0 0,1 0-1 0 0,-1 0 0 0 0,1 0 1 0 0,-1-1-1 0 0,1 1 1 0 0,0 1-1 0 0,-1-1 1 0 0,1 0-1 0 0,-1 0 1 0 0,1 1-1 0 0,-1-1 0 0 0,1 0 1 0 0,-1 1-1 0 0,1 0 1 0 0,-1-1-1 0 0,0 1 1 0 0,1 0-1 0 0,-1 0 0 0 0,0-1 1 0 0,1 1-1 0 0,-1 0 1 0 0,0 0-1 0 0,0 1 1 0 0,0-1-1 0 0,2 2 0 0 0,31 49 10 0 0,-16-24-61 0 0,-12-19 41 0 0,1-1 0 0 0,0 0 0 0 0,1 0 0 0 0,0-1 0 0 0,0 0-1 0 0,0 0 1 0 0,1-1 0 0 0,0 0 0 0 0,0-1 0 0 0,1 0 0 0 0,-1 0-1 0 0,1-1 1 0 0,19 5 0 0 0,-16-6 44 0 0,1-1 1 0 0,0 0-1 0 0,0-1 0 0 0,0-1 0 0 0,0 0 1 0 0,0-1-1 0 0,0-1 0 0 0,0 0 0 0 0,-1-1 1 0 0,17-5-1 0 0,-5 1 70 0 0,-1-2 0 0 0,0-1 1 0 0,0-1-1 0 0,-1 0 0 0 0,0-2 1 0 0,-1-1-1 0 0,-1-1 0 0 0,0-1 1 0 0,-1 0-1 0 0,21-23 0 0 0,-41 38-118 0 0,1 1 0 0 0,-1-1-1 0 0,1 1 1 0 0,-1-1 0 0 0,1 1-1 0 0,0 0 1 0 0,-1-1 0 0 0,1 1 0 0 0,0 0-1 0 0,0-1 1 0 0,-1 1 0 0 0,1 0 0 0 0,0 0-1 0 0,0 0 1 0 0,-1 0 0 0 0,1 0-1 0 0,0 0 1 0 0,0 0 0 0 0,-1 0 0 0 0,1 0-1 0 0,0 0 1 0 0,0 0 0 0 0,-1 0-1 0 0,1 0 1 0 0,0 1 0 0 0,0-1 0 0 0,-1 0-1 0 0,1 0 1 0 0,0 1 0 0 0,-1-1 0 0 0,1 1-1 0 0,0-1 1 0 0,-1 1 0 0 0,1-1-1 0 0,-1 1 1 0 0,1-1 0 0 0,-1 1 0 0 0,1-1-1 0 0,-1 1 1 0 0,2 1 0 0 0,23 36-199 0 0,-9-13 189 0 0,-9-16 21 0 0,1-1 1 0 0,1 1-1 0 0,-1-2 1 0 0,1 1-1 0 0,1-1 0 0 0,-1-1 1 0 0,1 0-1 0 0,1 0 1 0 0,-1-1-1 0 0,1 0 1 0 0,0-1-1 0 0,0 0 1 0 0,0-1-1 0 0,0 0 0 0 0,0-1 1 0 0,16 2-1 0 0,-13-4 30 0 0,0 0-1 0 0,0-1 1 0 0,0-1-1 0 0,0 0 1 0 0,0-1-1 0 0,-1 0 1 0 0,1-1-1 0 0,-1-1 1 0 0,0 0-1 0 0,0-1 0 0 0,-1 0 1 0 0,1-1-1 0 0,13-10 1 0 0,-1-2 98 0 0,39-36-1 0 0,-12 8-26 0 0,-52 47-110 0 0,1 0 0 0 0,0 0 0 0 0,-1 0 0 0 0,1 0-1 0 0,0 0 1 0 0,-1 0 0 0 0,1 0 0 0 0,-1 0 0 0 0,1 0 0 0 0,0 0 0 0 0,-1 0 0 0 0,1 1 0 0 0,-1-1 0 0 0,1 0-1 0 0,0 0 1 0 0,-1 1 0 0 0,1-1 0 0 0,-1 0 0 0 0,1 1 0 0 0,-1-1 0 0 0,1 1 0 0 0,-1-1 0 0 0,1 0 0 0 0,-1 1-1 0 0,0-1 1 0 0,1 1 0 0 0,-1-1 0 0 0,0 1 0 0 0,1 0 0 0 0,-1 0 0 0 0,20 28-77 0 0,-9-12 67 0 0,0-6 15 0 0,0 0 0 0 0,1 0-1 0 0,1-1 1 0 0,-1-1 0 0 0,1 0-1 0 0,1-1 1 0 0,0 0 0 0 0,0-1-1 0 0,0 0 1 0 0,1-2 0 0 0,0 1-1 0 0,0-2 1 0 0,0 0 0 0 0,1-1-1 0 0,0 0 1 0 0,30 0 0 0 0,-24-3 57 0 0,0-2 1 0 0,0 0 0 0 0,0-2 0 0 0,-1 0 0 0 0,0-2-1 0 0,0 0 1 0 0,0-1 0 0 0,0-1 0 0 0,-1-1 0 0 0,-1-1-1 0 0,32-21 1 0 0,-30 15 1 0 0,-16 11-40 0 0,0 1 1 0 0,1 0-1 0 0,-1 0 0 0 0,1 0 0 0 0,0 1 0 0 0,0-1 0 0 0,8-2 0 0 0,-10 8-46 0 0,-1-1-1 0 0,1 1 0 0 0,-1 0 0 0 0,0 0 0 0 0,1 0 1 0 0,-1 1-1 0 0,0-1 0 0 0,0 1 0 0 0,-1-1 1 0 0,1 1-1 0 0,0 0 0 0 0,3 6 0 0 0,14 12 15 0 0,-5-10-6 0 0,0 0 1 0 0,1-1-1 0 0,0 0 1 0 0,1-2 0 0 0,31 13-1 0 0,-38-19 36 0 0,0 0-1 0 0,0 0 1 0 0,0 0-1 0 0,1-2 1 0 0,-1 1-1 0 0,0-1 1 0 0,1-1-1 0 0,-1 1 1 0 0,0-2-1 0 0,0 0 1 0 0,0 0-1 0 0,12-4 1 0 0,15-8 92 0 0,-1-2 1 0 0,66-38-1 0 0,-15 7 81 0 0,-86 47-192 0 0,-1 0-1 0 0,1 0 0 0 0,0 0 0 0 0,-1 0 0 0 0,1 0 0 0 0,0 0 0 0 0,0 0 0 0 0,-1 0 1 0 0,1 1-1 0 0,0-1 0 0 0,-1 0 0 0 0,1 1 0 0 0,-1-1 0 0 0,1 0 0 0 0,0 1 0 0 0,-1-1 1 0 0,1 1-1 0 0,-1-1 0 0 0,1 1 0 0 0,-1-1 0 0 0,1 1 0 0 0,-1-1 0 0 0,1 1 0 0 0,-1-1 1 0 0,1 2-1 0 0,18 25-146 0 0,1-1 43 0 0,-9-18 138 0 0,0 0 1 0 0,1 0-1 0 0,0-1 0 0 0,0-1 1 0 0,1 0-1 0 0,0-1 1 0 0,0 0-1 0 0,0-1 0 0 0,0-1 1 0 0,1 0-1 0 0,-1 0 0 0 0,20 0 1 0 0,-16-3 11 0 0,1-1 0 0 0,-1 0 0 0 0,0-2 0 0 0,0 0 0 0 0,0-1 0 0 0,-1 0 0 0 0,1-1 0 0 0,-1-1 0 0 0,25-13 1 0 0,-9 2 63 0 0,-1-1 0 0 0,36-26 1 0 0,-66 43-124 0 0,0 1-1 0 0,0 0 1 0 0,0 0 0 0 0,0 0-1 0 0,0 0 1 0 0,0 0 0 0 0,0 0-1 0 0,0 0 1 0 0,0 0 0 0 0,0 0 0 0 0,0 1-1 0 0,0-1 1 0 0,0 0 0 0 0,0 0-1 0 0,0 1 1 0 0,0-1 0 0 0,0 1-1 0 0,0-1 1 0 0,0 1 0 0 0,0 0-1 0 0,-1-1 1 0 0,1 1 0 0 0,0 0-1 0 0,1 0 1 0 0,26 25-28 0 0,-17-16 13 0 0,1-2 32 0 0,0 0 1 0 0,0-1 0 0 0,1-1-1 0 0,0 0 1 0 0,0 0-1 0 0,0-1 1 0 0,1-1-1 0 0,-1 0 1 0 0,1-1 0 0 0,0-1-1 0 0,0 0 1 0 0,0-1-1 0 0,1 0 1 0 0,-1-1-1 0 0,0-1 1 0 0,15-2-1 0 0,-3-1 42 0 0,-1-1-1 0 0,0 0 0 0 0,0-2 1 0 0,-1-1-1 0 0,0-1 0 0 0,0-1 1 0 0,-1-1-1 0 0,25-15 0 0 0,-31 13-43 0 0,-16 12-9 0 0,0 0 1 0 0,0 0-1 0 0,0-1 1 0 0,1 1 0 0 0,-1 0-1 0 0,1 0 1 0 0,-1 0 0 0 0,0 0-1 0 0,1 0 1 0 0,0 1 0 0 0,-1-1-1 0 0,1 0 1 0 0,-1 1-1 0 0,1-1 1 0 0,0 1 0 0 0,-1-1-1 0 0,1 1 1 0 0,0 0 0 0 0,0 0-1 0 0,-1 0 1 0 0,1 0 0 0 0,0 0-1 0 0,0 0 1 0 0,-1 0 0 0 0,1 1-1 0 0,0-1 1 0 0,-1 1-1 0 0,1-1 1 0 0,0 1 0 0 0,-1 0-1 0 0,1-1 1 0 0,-1 1 0 0 0,1 0-1 0 0,-1 0 1 0 0,1 0 0 0 0,-1 0-1 0 0,0 0 1 0 0,2 3 0 0 0,7 3 4 0 0,0 0 1 0 0,0 0 0 0 0,0-1 0 0 0,0 0-1 0 0,1-1 1 0 0,0 0 0 0 0,0-1 0 0 0,1 0-1 0 0,-1-1 1 0 0,15 2 0 0 0,-8-2 23 0 0,1-2 1 0 0,0 0-1 0 0,-1-1 1 0 0,1-1 0 0 0,35-6-1 0 0,-9-3 61 0 0,0-3-1 0 0,-1-1 1 0 0,-1-3 0 0 0,58-30-1 0 0,-100 47-92 0 0,0 0 0 0 0,0 0 0 0 0,0 0 0 0 0,0 0 0 0 0,-1 0 0 0 0,1 0 0 0 0,0 0 0 0 0,0 0 0 0 0,0 0 1 0 0,0 0-1 0 0,-1 0 0 0 0,1 0 0 0 0,0 1 0 0 0,0-1 0 0 0,0 0 0 0 0,-1 1 0 0 0,1-1 0 0 0,0 1 0 0 0,0-1 0 0 0,-1 1 0 0 0,1-1 0 0 0,0 1 0 0 0,-1-1 0 0 0,1 1 0 0 0,-1-1 0 0 0,1 1 0 0 0,-1 0 0 0 0,2 1 0 0 0,19 30-63 0 0,-4-8 89 0 0,-11-18-5 0 0,0 0 1 0 0,1-1-1 0 0,0 0 0 0 0,0 0 0 0 0,0 0 1 0 0,1-1-1 0 0,0 0 0 0 0,-1-1 0 0 0,1 0 0 0 0,1 0 1 0 0,-1 0-1 0 0,11 1 0 0 0,-6-2 69 0 0,1-1 1 0 0,0-1-1 0 0,0 0 0 0 0,0 0 1 0 0,0-1-1 0 0,26-6 0 0 0,-2-4 65 0 0,0-2 0 0 0,-1-1-1 0 0,0-1 1 0 0,43-27 0 0 0,-72 38-151 0 0,0-1 0 0 0,-1 1 1 0 0,2 1-1 0 0,-1-1 0 0 0,0 2 1 0 0,1-1-1 0 0,9-1 0 0 0,-15 4-15 0 0,1 0 0 0 0,-1 0-1 0 0,0 1 1 0 0,1-1 0 0 0,-1 1-1 0 0,1 0 1 0 0,-1 0-1 0 0,0 0 1 0 0,0 0 0 0 0,0 1-1 0 0,0-1 1 0 0,0 1 0 0 0,0 0-1 0 0,0-1 1 0 0,0 2 0 0 0,0-1-1 0 0,-1 0 1 0 0,1 0-1 0 0,-1 1 1 0 0,4 5 0 0 0,6 5 26 0 0,0 0 0 0 0,1-1 0 0 0,1-1 0 0 0,0 0 0 0 0,0 0-1 0 0,1-2 1 0 0,1 0 0 0 0,-1 0 0 0 0,1-1 0 0 0,1-1 0 0 0,-1-1 0 0 0,1-1 0 0 0,0 0 0 0 0,1-1 0 0 0,-1 0 0 0 0,1-2 0 0 0,28 1 0 0 0,-11-3 32 0 0,0-1 0 0 0,0-2-1 0 0,-1-2 1 0 0,0-1 0 0 0,0-1 0 0 0,0-2 0 0 0,-1-2-1 0 0,0 0 1 0 0,-1-3 0 0 0,0 0 0 0 0,35-23-1 0 0,-64 35-48 0 0,1 0-1 0 0,0 1 0 0 0,0-1 1 0 0,0 1-1 0 0,-1 0 0 0 0,1 0 1 0 0,0 1-1 0 0,1-1 0 0 0,-1 1 1 0 0,0 0-1 0 0,0 0 0 0 0,0 0 1 0 0,0 1-1 0 0,0-1 0 0 0,6 3 1 0 0,6 1-29 0 0,0 2-1 0 0,24 12 1 0 0,27 9 17 0 0,-33-21 37 0 0,-1-1 1 0 0,1-2-1 0 0,1-1 1 0 0,-1-1-1 0 0,0-2 1 0 0,65-10 0 0 0,-50 1 49 0 0,-1-1 0 0 0,-1-2 0 0 0,0-3 0 0 0,53-25 0 0 0,-98 40-71 0 0,0 0 0 0 0,0-1 0 0 0,0 1 0 0 0,0 1 0 0 0,0-1-1 0 0,1 0 1 0 0,-1 0 0 0 0,0 1 0 0 0,0-1 0 0 0,0 1 0 0 0,1 0-1 0 0,-1 0 1 0 0,0 0 0 0 0,0 0 0 0 0,1 0 0 0 0,1 0 0 0 0,-1 2-9 0 0,0 0 1 0 0,-1 0-1 0 0,1 1 1 0 0,-1-1-1 0 0,0 0 1 0 0,0 1-1 0 0,0 0 1 0 0,0-1-1 0 0,0 1 1 0 0,2 4-1 0 0,-2-3 29 0 0,2 1-16 0 0,-1 0 0 0 0,1-1 0 0 0,0 1-1 0 0,0-1 1 0 0,0 0 0 0 0,1 0 0 0 0,0-1 0 0 0,0 1 0 0 0,-1-1 0 0 0,2 0 0 0 0,-1 0 0 0 0,8 2 0 0 0,-1-1 22 0 0,-1 0-1 0 0,1-1 1 0 0,0-1 0 0 0,0 0 0 0 0,20 1-1 0 0,3-4 59 0 0,-1-1 1 0 0,1-1-1 0 0,42-10 0 0 0,-45 5-28 0 0,45-18 1 0 0,19-4-114 0 0,-90 30 48 0 0,0 0-1 0 0,0 0 1 0 0,0 1-1 0 0,-1-1 1 0 0,1 2-1 0 0,0-1 1 0 0,0 0-1 0 0,-1 1 1 0 0,1 0-1 0 0,-1 1 1 0 0,0-1-1 0 0,1 1 1 0 0,6 5-1 0 0,40 15 29 0 0,-27-18 21 0 0,0 0 1 0 0,0-1-1 0 0,0-2 0 0 0,0-1 0 0 0,0-1 0 0 0,1-1 0 0 0,-1-1 0 0 0,30-6 0 0 0,-26 1-108 0 0,1-2 1 0 0,-1 0-1 0 0,-1-2 0 0 0,0-2 1 0 0,0 0-1 0 0,36-25 0 0 0,-56 33 45 0 0,-1-1-22 0 0,1 1 0 0 0,0 1 0 0 0,0 0 0 0 0,0 0 1 0 0,0 0-1 0 0,17-4 0 0 0,-21 9 5 0 0,0 1 0 0 0,0 0 0 0 0,0 0 0 0 0,-1 0 0 0 0,1 0 0 0 0,-1 1 0 0 0,0 0 0 0 0,0-1 0 0 0,0 1 0 0 0,0 0 0 0 0,0 1 0 0 0,-1-1 0 0 0,4 5 0 0 0,5 5 0 0 0,6 4 68 0 0,1 0 1 0 0,1-1-1 0 0,0-1 0 0 0,1 0 1 0 0,1-2-1 0 0,28 14 0 0 0,-35-21 23 0 0,0-1 0 0 0,0 0-1 0 0,0-1 1 0 0,0-1-1 0 0,1 0 1 0 0,-1-1-1 0 0,1-1 1 0 0,0 0-1 0 0,-1-1 1 0 0,1 0-1 0 0,26-5 1 0 0,0-4-8 0 0,-1-3 0 0 0,0-1 0 0 0,-1-1 0 0 0,70-38 0 0 0,-40 18-249 0 0,-67 33 188 0 0,-1 0 0 0 0,1 0 0 0 0,0 1 0 0 0,0-1 0 0 0,0 0-1 0 0,0 1 1 0 0,0-1 0 0 0,0 1 0 0 0,0 0 0 0 0,0-1 0 0 0,0 1-1 0 0,0 0 1 0 0,0 0 0 0 0,0 0 0 0 0,0 1 0 0 0,0-1 0 0 0,0 0 0 0 0,-1 1-1 0 0,1-1 1 0 0,0 1 0 0 0,0 0 0 0 0,0 0 0 0 0,3 1 0 0 0,-1 2-8 0 0,0 0-1 0 0,0 0 1 0 0,-1 0 0 0 0,1 0 0 0 0,-1 1 0 0 0,0-1 0 0 0,3 6-1 0 0,12 18 59 0 0,-12-22-1 0 0,-1 1-1 0 0,1-1 1 0 0,1-1-1 0 0,-1 1 1 0 0,1-1-1 0 0,0 0 1 0 0,0 0-1 0 0,0-1 1 0 0,1 0-1 0 0,-1-1 1 0 0,1 1-1 0 0,12 2 1 0 0,-7-2 22 0 0,0-2 0 0 0,0 0 0 0 0,0 0 0 0 0,0-2 0 0 0,0 1 1 0 0,1-2-1 0 0,18-2 0 0 0,-11 0-17 0 0,0-2 0 0 0,0 0 0 0 0,0-1 0 0 0,-1-1 0 0 0,0-1 0 0 0,-1-1 0 0 0,0-1 0 0 0,0-1 0 0 0,30-21 1 0 0,-32 12-228 0 0,-7 8-250 0 0,-10 12 419 0 0,1 0-1 0 0,-1 0 1 0 0,0 0 0 0 0,0 0 0 0 0,0 0 0 0 0,0 0 0 0 0,0 0 0 0 0,0 0 0 0 0,1 0 0 0 0,-1-1 0 0 0,0 1 0 0 0,0 0 0 0 0,0 0 0 0 0,0 0-1 0 0,1 0 1 0 0,-1 0 0 0 0,0 0 0 0 0,0 0 0 0 0,0 0 0 0 0,0 0 0 0 0,0 0 0 0 0,1 0 0 0 0,-1 0 0 0 0,0 0 0 0 0,0 1 0 0 0,0-1 0 0 0,0 0-1 0 0,1 0 1 0 0,-1 0 0 0 0,0 0 0 0 0,0 0 0 0 0,0 0 0 0 0,0 0 0 0 0,0 0 0 0 0,0 0 0 0 0,1 1 0 0 0,-1-1 0 0 0,0 0 0 0 0,0 0 0 0 0,0 0-1 0 0,0 0 1 0 0,0 0 0 0 0,0 0 0 0 0,0 1 0 0 0,0-1 0 0 0,0 0 0 0 0,0 0 0 0 0,0 0 0 0 0,0 0 0 0 0,0 0 0 0 0,0 1 0 0 0,0-1 0 0 0,1 0-1 0 0,-2 0 1 0 0,1 0 0 0 0,0 0 0 0 0,0 1 0 0 0,0-1 0 0 0,3 9-42 0 0,0-1 0 0 0,1 1 0 0 0,0-1 0 0 0,0 0 0 0 0,1 0 0 0 0,0 0 0 0 0,10 11 1 0 0,46 46 797 0 0,-53-58-599 0 0,0-1 0 0 0,0 0-1 0 0,1 0 1 0 0,-1-1-1 0 0,1 0 1 0 0,1-1 0 0 0,-1 0-1 0 0,1 0 1 0 0,0-1 0 0 0,0 0-1 0 0,0-1 1 0 0,0 0-1 0 0,0-1 1 0 0,0 0 0 0 0,0 0-1 0 0,1-1 1 0 0,-1 0 0 0 0,18-4-1 0 0,-12 2-577 0 0,-1-1 0 0 0,1-1 0 0 0,-1-1 1 0 0,28-11-1 0 0,-29 9-1395 0 0,0-1 0 0 0,0 0 0 0 0,-1-1 1 0 0,21-17-1 0 0,-23 16-2672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1T08:05:28.203"/>
    </inkml:context>
    <inkml:brush xml:id="br0">
      <inkml:brushProperty name="width" value="0.05" units="cm"/>
      <inkml:brushProperty name="height" value="0.05" units="cm"/>
      <inkml:brushProperty name="color" value="#F2A4F2"/>
    </inkml:brush>
  </inkml:definitions>
  <inkml:trace contextRef="#ctx0" brushRef="#br0">1 72 10410 0 0,'0'-13'3385'0'0,"8"18"-3228"0"0,9 19-1017 0 0,-15-20 811 0 0,-1 2 66 0 0,1 0 0 0 0,0 0 0 0 0,0 0 1 0 0,1-1-1 0 0,-1 1 0 0 0,1-1 0 0 0,1 1 1 0 0,-1-1-1 0 0,1 0 0 0 0,0 0 1 0 0,0-1-1 0 0,0 1 0 0 0,1-1 0 0 0,-1 0 1 0 0,1 0-1 0 0,0 0 0 0 0,9 4 1 0 0,-9-5 26 0 0,21 13 312 0 0,0-1-1 0 0,36 13 0 0 0,-50-24-246 0 0,-1-1 0 0 0,1 0 0 0 0,0 0 0 0 0,0-2 0 0 0,0 1 0 0 0,1-1 0 0 0,-1-1 0 0 0,21-2 0 0 0,59-16 352 0 0,-61 9-377 0 0,0-2-1 0 0,-1-1 1 0 0,-1-1 0 0 0,0-2 0 0 0,0-1-1 0 0,-2-1 1 0 0,0-2 0 0 0,-1 0 0 0 0,40-41 0 0 0,-65 60-90 0 0,0-1-1 0 0,0 0 1 0 0,0 0 0 0 0,0 1 0 0 0,0-1 0 0 0,0 1 0 0 0,0-1 0 0 0,0 1 0 0 0,0-1 0 0 0,0 1 0 0 0,0 0 0 0 0,0-1 0 0 0,0 1 0 0 0,0 0 0 0 0,0 0 0 0 0,0 0 0 0 0,0-1 0 0 0,0 1 0 0 0,1 1-1 0 0,-1-1 1 0 0,0 0 0 0 0,0 0 0 0 0,0 0 0 0 0,0 1 0 0 0,0-1 0 0 0,0 0 0 0 0,0 1 0 0 0,0-1 0 0 0,0 1 0 0 0,0-1 0 0 0,0 1 0 0 0,0-1 0 0 0,0 1 0 0 0,1 1 0 0 0,35 36-357 0 0,-11-10 224 0 0,-11-17 212 0 0,0 0 0 0 0,1-1 0 0 0,0-1 0 0 0,1-1 0 0 0,0 0 0 0 0,0-1 0 0 0,1-1 0 0 0,-1-1-1 0 0,2 0 1 0 0,-1-1 0 0 0,0-1 0 0 0,1-1 0 0 0,-1-1 0 0 0,1 0 0 0 0,30-4 0 0 0,-25 1 24 0 0,0-2 0 0 0,-1-1 1 0 0,1-1-1 0 0,-1-1 0 0 0,0-1 0 0 0,0-1 1 0 0,-1-1-1 0 0,-1 0 0 0 0,1-2 0 0 0,-2-1 1 0 0,29-22-1 0 0,-46 32-109 0 0,1 0 0 0 0,-1 0 0 0 0,1 0 0 0 0,0 1 0 0 0,0-1 0 0 0,0 1 0 0 0,0 0 0 0 0,0 0 0 0 0,1 1 1 0 0,-1-1-1 0 0,1 1 0 0 0,-1 0 0 0 0,1 0 0 0 0,-1 0 0 0 0,8 0 0 0 0,-5 2-8 0 0,0 1 0 0 0,0 0 1 0 0,0 0-1 0 0,-1 0 0 0 0,1 1 1 0 0,-1 0-1 0 0,1 0 0 0 0,-1 1 1 0 0,9 6-1 0 0,12 8 39 0 0,1-1 1 0 0,1-1-1 0 0,52 20 1 0 0,-68-32 3 0 0,0 0 0 0 0,1-1 1 0 0,-1 0-1 0 0,1-2 0 0 0,0 1 0 0 0,0-2 0 0 0,0 0 0 0 0,-1 0 0 0 0,1-1 1 0 0,0-1-1 0 0,20-5 0 0 0,-10-1 54 0 0,0-1 1 0 0,0-1-1 0 0,0-1 1 0 0,-2-1-1 0 0,43-29 1 0 0,-5 3-42 0 0,-59 37-61 0 0,1 0 0 0 0,0 0 0 0 0,-1 0 0 0 0,1 1 1 0 0,0-1-1 0 0,0 0 0 0 0,0 1 0 0 0,0-1 0 0 0,0 1 0 0 0,0 0 0 0 0,0 0 0 0 0,0 0 0 0 0,0 0 0 0 0,0 0 0 0 0,0 0 0 0 0,0 0 0 0 0,0 1 0 0 0,0-1 0 0 0,-1 1 0 0 0,1-1 0 0 0,0 1 0 0 0,0 0 0 0 0,0 0 0 0 0,-1 0 0 0 0,1 0 0 0 0,0 0 0 0 0,-1 0 0 0 0,3 2 0 0 0,4 4-18 0 0,0 1 0 0 0,-1 0 0 0 0,0 1 0 0 0,8 12 0 0 0,21 22 62 0 0,-28-37 1 0 0,0 0 1 0 0,0 0-1 0 0,1-1 0 0 0,0 0 0 0 0,0-1 0 0 0,0 0 1 0 0,0 0-1 0 0,1-1 0 0 0,-1 0 0 0 0,1-1 1 0 0,17 3-1 0 0,-11-4 20 0 0,1 0 1 0 0,-1-2-1 0 0,1 0 0 0 0,-1 0 1 0 0,0-2-1 0 0,26-6 1 0 0,-10-1-38 0 0,-1-2-1 0 0,0 0 1 0 0,-1-2 0 0 0,0-2 0 0 0,-1 0 0 0 0,39-31 0 0 0,-48 31-4 0 0,-11 8-24 0 0,0 1-1 0 0,0 0 1 0 0,1 1-1 0 0,0 0 1 0 0,13-6-1 0 0,-21 11-16 0 0,1 0 0 0 0,0 1 0 0 0,-1-1 1 0 0,1 0-1 0 0,0 1 0 0 0,0 0 0 0 0,-1-1 0 0 0,1 1 0 0 0,0 0 0 0 0,0 1 0 0 0,0-1 0 0 0,-1 0 0 0 0,1 1 0 0 0,0 0 0 0 0,0-1 0 0 0,-1 1 0 0 0,1 0 0 0 0,-1 0 1 0 0,1 1-1 0 0,-1-1 0 0 0,1 0 0 0 0,-1 1 0 0 0,0 0 0 0 0,1-1 0 0 0,-1 1 0 0 0,3 3 0 0 0,9 10 36 0 0,2 0 1 0 0,0-2-1 0 0,0 0 0 0 0,1 0 0 0 0,1-2 0 0 0,0 0 1 0 0,25 11-1 0 0,-32-18 52 0 0,0-1 0 0 0,1 1 1 0 0,-1-2-1 0 0,0 0 0 0 0,1 0 0 0 0,0-1 0 0 0,-1 0 0 0 0,1-1 1 0 0,0 0-1 0 0,-1-1 0 0 0,1-1 0 0 0,-1 0 0 0 0,1 0 1 0 0,19-7-1 0 0,-6-2 0 0 0,-1 0 1 0 0,-1-1-1 0 0,0-2 1 0 0,-1 0-1 0 0,23-20 1 0 0,-44 35-85 0 0,1-1 0 0 0,-1 1 1 0 0,0-1-1 0 0,0 1 0 0 0,0-1 1 0 0,0 1-1 0 0,0 0 0 0 0,0-1 1 0 0,-1 1-1 0 0,1 0 1 0 0,0 0-1 0 0,0-1 0 0 0,0 1 1 0 0,-1 0-1 0 0,1 0 0 0 0,0 0 1 0 0,-1 0-1 0 0,1 0 0 0 0,0 2 1 0 0,19 29 18 0 0,-15-24-10 0 0,-1-3 62 0 0,0 0 0 0 0,1 0 0 0 0,-1-1 0 0 0,1 1 0 0 0,0-1 0 0 0,0 0 0 0 0,1 0 0 0 0,-1-1-1 0 0,1 0 1 0 0,0 0 0 0 0,0 0 0 0 0,0 0 0 0 0,0-1 0 0 0,0 0 0 0 0,0 0 0 0 0,1-1 0 0 0,-1 0 0 0 0,1 0 0 0 0,-1 0-1 0 0,1-1 1 0 0,-1 0 0 0 0,12-2 0 0 0,12-1-198 0 0,0-1 1 0 0,1-2-1 0 0,40-13 0 0 0,-71 19 159 0 0,1 0-340 0 0,-1 0-1 0 0,1-1 1 0 0,-1 1 0 0 0,1 0-1 0 0,-1-1 1 0 0,1 1-1 0 0,-1-1 1 0 0,0 1-1 0 0,1-1 1 0 0,-1 1-1 0 0,0-1 1 0 0,1 1-1 0 0,-1-1 1 0 0,0 1-1 0 0,0-1 1 0 0,1 1 0 0 0,-1-1-1 0 0,0 0 1 0 0,0 1-1 0 0,0-1 1 0 0,0 1-1 0 0,0-1 1 0 0,0 0-1 0 0,0 1 1 0 0,0-1-1 0 0,0 0 1 0 0,1-9-3828 0 0,3 3 1144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1T08:05:31.116"/>
    </inkml:context>
    <inkml:brush xml:id="br0">
      <inkml:brushProperty name="width" value="0.05" units="cm"/>
      <inkml:brushProperty name="height" value="0.05" units="cm"/>
      <inkml:brushProperty name="color" value="#F2A4F2"/>
    </inkml:brush>
  </inkml:definitions>
  <inkml:trace contextRef="#ctx0" brushRef="#br0">0 66 9002 0 0,'22'9'2654'0'0,"18"21"-2869"0"0,-18-13 88 0 0,-6-5-113 0 0,1-1-1 0 0,1-1 0 0 0,0-1 1 0 0,29 11-1 0 0,-37-17 435 0 0,1 0 1 0 0,0-1-1 0 0,-1 0 1 0 0,1-1 0 0 0,0 0-1 0 0,0-1 1 0 0,0 0-1 0 0,0 0 1 0 0,-1-2-1 0 0,13-1 1 0 0,44-15 325 0 0,-1-2 1 0 0,105-47 0 0 0,-52 18-482 0 0,-117 48-32 0 0,0 1 0 0 0,0-1 0 0 0,0 1 0 0 0,0 0-1 0 0,0 0 1 0 0,0 0 0 0 0,0 0 0 0 0,0 0 0 0 0,0 0-1 0 0,0 0 1 0 0,0 1 0 0 0,0-1 0 0 0,0 0 0 0 0,0 1-1 0 0,0 0 1 0 0,-1 0 0 0 0,1-1 0 0 0,0 1 0 0 0,3 2-1 0 0,34 30 115 0 0,-4-4-50 0 0,-14-17 7 0 0,2-2-1 0 0,-1 0 1 0 0,1-2-1 0 0,0-1 1 0 0,1 0-1 0 0,0-2 1 0 0,0 0-1 0 0,0-2 1 0 0,1-1-1 0 0,-1-1 1 0 0,1 0-1 0 0,-1-2 1 0 0,0-1 0 0 0,1-1-1 0 0,-1-2 1 0 0,0 0-1 0 0,-1-1 1 0 0,1-1-1 0 0,-1-2 1 0 0,-1 0-1 0 0,1-1 1 0 0,-2-1-1 0 0,1-1 1 0 0,30-24-1 0 0,-41 27-72 0 0,35-26 36 0 0,-44 33-40 0 0,1 0 0 0 0,-1 1 0 0 0,1 0 0 0 0,-1-1 0 0 0,1 1 0 0 0,-1 0 0 0 0,1 0 0 0 0,0 0 0 0 0,-1 0 0 0 0,1 1 0 0 0,0-1 0 0 0,0 1 0 0 0,-1 0 0 0 0,1-1 0 0 0,4 2-1 0 0,-2 1-28 0 0,0 1 0 0 0,0 0 0 0 0,0 1 0 0 0,-1-1 0 0 0,1 1 0 0 0,-1 0 0 0 0,0 0 0 0 0,0 0 0 0 0,-1 1 0 0 0,4 4 0 0 0,25 25 46 0 0,-18-25 11 0 0,0-1 0 0 0,1 0 0 0 0,0-2-1 0 0,0 1 1 0 0,0-2 0 0 0,1 0 0 0 0,0-1 0 0 0,0 0 0 0 0,0-1 0 0 0,32 1 0 0 0,-11-3 90 0 0,1-2 1 0 0,0-1-1 0 0,61-12 1 0 0,-54 3-31 0 0,67-25-1 0 0,-68 20 28 0 0,63-14 0 0 0,-104 29-130 0 0,0 1-1 0 0,1 0 1 0 0,-1 0 0 0 0,0 0-1 0 0,0 0 1 0 0,0 0-1 0 0,0 1 1 0 0,0 0 0 0 0,0-1-1 0 0,0 1 1 0 0,0 0-1 0 0,0 1 1 0 0,0-1 0 0 0,0 0-1 0 0,0 1 1 0 0,4 2-1 0 0,41 40-102 0 0,-3-3 215 0 0,-26-29-99 0 0,1-2 1 0 0,1 0-1 0 0,-1 0 0 0 0,1-2 0 0 0,1-1 1 0 0,0-1-1 0 0,0 0 0 0 0,0-2 0 0 0,0-1 0 0 0,1 0 1 0 0,37-1-1 0 0,-40-3 0 0 0,-1-1-1 0 0,0 0 1 0 0,0-1 0 0 0,0-1 0 0 0,0-1-1 0 0,0-1 1 0 0,-1-1 0 0 0,0 0 0 0 0,-1-1 0 0 0,1-1-1 0 0,-1-1 1 0 0,-1 0 0 0 0,28-23 0 0 0,-24 14-38 0 0,-13 12 4 0 0,0 0 0 0 0,1 0-1 0 0,0 0 1 0 0,0 1 0 0 0,0 0 0 0 0,1 1 0 0 0,16-8 0 0 0,-24 13 12 0 0,0 0 0 0 0,0 0 0 0 0,0 0 0 0 0,1 0 0 0 0,-1 1 0 0 0,0-1 0 0 0,0 0 0 0 0,0 1 0 0 0,0-1 0 0 0,0 1 0 0 0,0-1 0 0 0,0 1 0 0 0,0-1 0 0 0,0 1 0 0 0,0 0 0 0 0,0-1 0 0 0,0 1 0 0 0,0 0 0 0 0,-1 0 1 0 0,3 1-1 0 0,19 26-29 0 0,-8-11 69 0 0,-5-9-1 0 0,-1-1-1 0 0,1-1 0 0 0,0 0 0 0 0,1 0 0 0 0,-1 0 0 0 0,1-2 0 0 0,0 1 1 0 0,1-1-1 0 0,-1 0 0 0 0,20 3 0 0 0,-13-4 45 0 0,1-1-1 0 0,1 0 1 0 0,-1-2 0 0 0,0 0 0 0 0,36-5 0 0 0,-12-4 43 0 0,0-1 1 0 0,-1-2 0 0 0,0-2 0 0 0,65-33 0 0 0,-88 38-59 0 0,32-15 220 0 0,-48 23-256 0 0,0 0 0 0 0,0 0 1 0 0,0 0-1 0 0,0 0 0 0 0,1 1 0 0 0,-1-1 1 0 0,0 1-1 0 0,0 0 0 0 0,1-1 1 0 0,-1 1-1 0 0,0 0 0 0 0,0 1 1 0 0,1-1-1 0 0,-1 0 0 0 0,0 1 0 0 0,0-1 1 0 0,0 1-1 0 0,3 0 0 0 0,28 32-46 0 0,-28-28 39 0 0,0 1 1 0 0,0-1-1 0 0,0 0 1 0 0,0 0-1 0 0,9 5 1 0 0,2-1 16 0 0,0-1-1 0 0,1 0 1 0 0,0-1 0 0 0,0-1 0 0 0,1-1-1 0 0,-1-1 1 0 0,1 0 0 0 0,0-1 0 0 0,0-1-1 0 0,0-1 1 0 0,1 0 0 0 0,-1-2 0 0 0,0 0 0 0 0,23-4-1 0 0,2-4-31 0 0,-1-1 0 0 0,0-2 0 0 0,0-3 0 0 0,71-34 0 0 0,-103 44-9 0 0,-2 0-25 0 0,0 1-1 0 0,-1 0 1 0 0,1 1-1 0 0,0 0 1 0 0,1 0 0 0 0,-1 1-1 0 0,0 0 1 0 0,1 0-1 0 0,12 0 1 0 0,-18 4 6 0 0,1 1 0 0 0,-1-1 0 0 0,1 1 1 0 0,-1-1-1 0 0,0 1 0 0 0,-1 0 0 0 0,1 1 1 0 0,0-1-1 0 0,-1 0 0 0 0,3 5 0 0 0,11 12 34 0 0,-8-13 17 0 0,0-1 0 0 0,1 0 0 0 0,0 0 0 0 0,0-1 0 0 0,0 0 0 0 0,0-1 1 0 0,1 0-1 0 0,0 0 0 0 0,0-1 0 0 0,0 0 0 0 0,0-1 0 0 0,0 0 0 0 0,1-1 0 0 0,-1 0 1 0 0,0-1-1 0 0,1 0 0 0 0,-1 0 0 0 0,1-1 0 0 0,10-2 0 0 0,1-1-38 0 0,0-2 0 0 0,0 0 0 0 0,-1-1 0 0 0,0-1 0 0 0,0-1 0 0 0,-1-1 0 0 0,34-22 0 0 0,10 59-665 0 0,-49-25 825 0 0,1-1 0 0 0,-1-1 0 0 0,0-1 0 0 0,0 0 0 0 0,0 0 1 0 0,27-8-1 0 0,91-31-2167 0 0,-95 27-1430 0 0,-26 7-3325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1T08:05:48.647"/>
    </inkml:context>
    <inkml:brush xml:id="br0">
      <inkml:brushProperty name="width" value="0.05" units="cm"/>
      <inkml:brushProperty name="height" value="0.05" units="cm"/>
      <inkml:brushProperty name="color" value="#F2A4F2"/>
    </inkml:brush>
  </inkml:definitions>
  <inkml:trace contextRef="#ctx0" brushRef="#br0">0 0 8450 0 0,'14'1'5472'0'0,"44"-2"-5554"0"0,-44 2 128 0 0,0 0 0 0 0,-1 1-1 0 0,1 0 1 0 0,22 8-1 0 0,-25-7 48 0 0,1 0 0 0 0,0 0-1 0 0,0-1 1 0 0,0 0-1 0 0,0-1 1 0 0,14-1-1 0 0,-20-2-919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1T08:05:49.188"/>
    </inkml:context>
    <inkml:brush xml:id="br0">
      <inkml:brushProperty name="width" value="0.05" units="cm"/>
      <inkml:brushProperty name="height" value="0.05" units="cm"/>
      <inkml:brushProperty name="color" value="#F2A4F2"/>
    </inkml:brush>
  </inkml:definitions>
  <inkml:trace contextRef="#ctx0" brushRef="#br0">1 1 6689 0 0,'5'1'3421'0'0,"28"8"-3262"0"0,151 19 3110 0 0,-162-30-2491 0 0,14-1 757 0 0,-35 3-1771 0 0,0 0 0 0 0,0 0 0 0 0,0 0 0 0 0,0 0 0 0 0,0 0 0 0 0,0 0 1 0 0,0 1-1 0 0,-1-1 0 0 0,1 0 0 0 0,0 0 0 0 0,0 1 0 0 0,0-1 0 0 0,0 0 0 0 0,-1 1 0 0 0,1-1 1 0 0,0 1-1 0 0,0-1 0 0 0,-1 1 0 0 0,1-1 0 0 0,0 1 0 0 0,-1 0 0 0 0,1-1 0 0 0,0 1 1 0 0,-1 0-1 0 0,1 0 0 0 0,-1-1 0 0 0,1 2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1T08:05:49.670"/>
    </inkml:context>
    <inkml:brush xml:id="br0">
      <inkml:brushProperty name="width" value="0.05" units="cm"/>
      <inkml:brushProperty name="height" value="0.05" units="cm"/>
      <inkml:brushProperty name="color" value="#F2A4F2"/>
    </inkml:brush>
  </inkml:definitions>
  <inkml:trace contextRef="#ctx0" brushRef="#br0">94 1 8626 0 0,'-7'10'4300'0'0,"-6"24"-4769"0"0,10-23 776 0 0,-67 187-134 0 0,69-170 642 0 0,3-13-2593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1T08:05:50.283"/>
    </inkml:context>
    <inkml:brush xml:id="br0">
      <inkml:brushProperty name="width" value="0.05" units="cm"/>
      <inkml:brushProperty name="height" value="0.05" units="cm"/>
      <inkml:brushProperty name="color" value="#F2A4F2"/>
    </inkml:brush>
  </inkml:definitions>
  <inkml:trace contextRef="#ctx0" brushRef="#br0">103 1 3145 0 0,'-5'10'4539'0'0,"-3"25"-2486"0"0,4-16-941 0 0,-80 220 1659 0 0,82-235-3555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1T08:05:51.238"/>
    </inkml:context>
    <inkml:brush xml:id="br0">
      <inkml:brushProperty name="width" value="0.05" units="cm"/>
      <inkml:brushProperty name="height" value="0.05" units="cm"/>
      <inkml:brushProperty name="color" value="#F2A4F2"/>
    </inkml:brush>
  </inkml:definitions>
  <inkml:trace contextRef="#ctx0" brushRef="#br0">2 103 2937 0 0,'-1'-1'256'0'0,"1"-1"0"0"0,0 0 0 0 0,0 1 0 0 0,-1-1 1 0 0,1 0-1 0 0,1 1 0 0 0,-1-1 0 0 0,0 0 0 0 0,0 1 0 0 0,1-1 1 0 0,-1 0-1 0 0,0 1 0 0 0,1-1 0 0 0,0 1 0 0 0,-1-1 1 0 0,1 1-1 0 0,0-1 0 0 0,0 1 0 0 0,1-2 0 0 0,25-33 1133 0 0,-17 23-301 0 0,-10 11-1053 0 0,1 1 1 0 0,0-1 0 0 0,0 1-1 0 0,0-1 1 0 0,0 1-1 0 0,0 0 1 0 0,0-1-1 0 0,1 1 1 0 0,-1 0-1 0 0,0 0 1 0 0,1 0-1 0 0,-1 0 1 0 0,1 0-1 0 0,-1 0 1 0 0,2-1-1 0 0,-2 3 20 0 0,0 0-1 0 0,0 0 1 0 0,-1 0-1 0 0,1 0 1 0 0,0 0-1 0 0,-1 0 1 0 0,1 0-1 0 0,-1 0 1 0 0,1 0-1 0 0,-1 0 1 0 0,0 1-1 0 0,1-1 1 0 0,-1 0-1 0 0,0 0 0 0 0,0 0 1 0 0,0 1-1 0 0,0-1 1 0 0,0 0-1 0 0,0 0 1 0 0,0 3-1 0 0,2 42 430 0 0,-2 0 0 0 0,-2 0 0 0 0,-15 87-1 0 0,16-129 633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1T08:05:51.799"/>
    </inkml:context>
    <inkml:brush xml:id="br0">
      <inkml:brushProperty name="width" value="0.05" units="cm"/>
      <inkml:brushProperty name="height" value="0.05" units="cm"/>
      <inkml:brushProperty name="color" value="#F2A4F2"/>
    </inkml:brush>
  </inkml:definitions>
  <inkml:trace contextRef="#ctx0" brushRef="#br0">1 0 4809 0 0,'3'0'1455'0'0,"11"0"1400"0"0,22 7-2707 0 0,-27-5 283 0 0,0 0 0 0 0,1 0-1 0 0,-1-1 1 0 0,0 0 0 0 0,1-1-1 0 0,0 0 1 0 0,-1-1 0 0 0,1 0 0 0 0,12-2-1 0 0,-10 0-267 0 0,1 2 1 0 0,1 0-1 0 0,21 1 0 0 0,-14 5 262 0 0,-13-3-3026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1T07:58:54.187"/>
    </inkml:context>
    <inkml:brush xml:id="br0">
      <inkml:brushProperty name="width" value="0.2" units="cm"/>
      <inkml:brushProperty name="height" value="0.2" units="cm"/>
      <inkml:brushProperty name="color" value="#F2A4F2"/>
    </inkml:brush>
  </inkml:definitions>
  <inkml:trace contextRef="#ctx0" brushRef="#br0">1 0 6353 0 0,'1'2'2367'0'0,"92"84"-1692"0"0,-75-66-688 0 0,1 0-1 0 0,1-1 0 0 0,0-1 1 0 0,1 0-1 0 0,1-2 1 0 0,1-1-1 0 0,1 0 0 0 0,37 16 1 0 0,149 50-128 0 0,-152-63 162 0 0,-2 3 0 0 0,0 2-1 0 0,95 56 1 0 0,-143-74 2 0 0,-1 0-1 0 0,0 0 0 0 0,0 0 0 0 0,-1 1 1 0 0,1 0-1 0 0,6 10 119 0 0,-49-15 597 0 0,25 6-694 0 0,0 0 0 0 0,1 0 0 0 0,0 1 0 0 0,0 0 1 0 0,1 1-1 0 0,0 0 0 0 0,0 0 0 0 0,1 1 1 0 0,0 0-1 0 0,-10 19 0 0 0,-6 14 182 0 0,-27 67-1 0 0,21-42-69 0 0,-69 145 13 0 0,-114 232-285 0 0,187-387-516 0 0,18-39-1633 0 0,0-1 0 0 0,-20 34 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1T08:05:52.891"/>
    </inkml:context>
    <inkml:brush xml:id="br0">
      <inkml:brushProperty name="width" value="0.05" units="cm"/>
      <inkml:brushProperty name="height" value="0.05" units="cm"/>
      <inkml:brushProperty name="color" value="#F2A4F2"/>
    </inkml:brush>
  </inkml:definitions>
  <inkml:trace contextRef="#ctx0" brushRef="#br0">1 4 9410 0 0,'6'-3'4374'0'0,"33"2"-4736"0"0,44 8 1678 0 0,46 7-968 0 0,-110-11-563 0 0,21 5 490 0 0,-18 1-5140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1T08:05:53.464"/>
    </inkml:context>
    <inkml:brush xml:id="br0">
      <inkml:brushProperty name="width" value="0.05" units="cm"/>
      <inkml:brushProperty name="height" value="0.05" units="cm"/>
      <inkml:brushProperty name="color" value="#F2A4F2"/>
    </inkml:brush>
  </inkml:definitions>
  <inkml:trace contextRef="#ctx0" brushRef="#br0">1 6 6993 0 0,'1'-1'118'0'0,"-1"1"0"0"0,1-1 0 0 0,0 0 0 0 0,0 1-1 0 0,0-1 1 0 0,0 1 0 0 0,0 0 0 0 0,0-1-1 0 0,0 1 1 0 0,0 0 0 0 0,0 0 0 0 0,0-1-1 0 0,0 1 1 0 0,1 0 0 0 0,-1 0 0 0 0,0 0-1 0 0,0 0 1 0 0,0 0 0 0 0,0 1 0 0 0,0-1 0 0 0,0 0-1 0 0,1 1 1 0 0,26 3-437 0 0,-1 1 1685 0 0,0-1 0 0 0,43 0 0 0 0,-46-3-1314 0 0,-1 0 0 0 0,0 2 0 0 0,-1 0 1 0 0,31 9-1 0 0,-49-10-137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1T08:05:54.030"/>
    </inkml:context>
    <inkml:brush xml:id="br0">
      <inkml:brushProperty name="width" value="0.05" units="cm"/>
      <inkml:brushProperty name="height" value="0.05" units="cm"/>
      <inkml:brushProperty name="color" value="#F2A4F2"/>
    </inkml:brush>
  </inkml:definitions>
  <inkml:trace contextRef="#ctx0" brushRef="#br0">56 1 6817 0 0,'2'12'3984'0'0,"-10"43"-3345"0"0,2-31-569 0 0,-25 141 1352 0 0,18-87-1227 0 0,14-93-10783 0 0,0 11 8561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1T08:05:54.679"/>
    </inkml:context>
    <inkml:brush xml:id="br0">
      <inkml:brushProperty name="width" value="0.05" units="cm"/>
      <inkml:brushProperty name="height" value="0.05" units="cm"/>
      <inkml:brushProperty name="color" value="#F2A4F2"/>
    </inkml:brush>
  </inkml:definitions>
  <inkml:trace contextRef="#ctx0" brushRef="#br0">54 1 6897 0 0,'-3'8'3458'0'0,"-11"23"-4367"0"0,2 43 3782 0 0,6-41-2517 0 0,1 0-1 0 0,0 37 1 0 0,1-19 291 0 0,2-41-439 0 0,1 1 0 0 0,0-1 0 0 0,1 1 0 0 0,0 0 0 0 0,0-1 0 0 0,3 14 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1T08:05:55.880"/>
    </inkml:context>
    <inkml:brush xml:id="br0">
      <inkml:brushProperty name="width" value="0.05" units="cm"/>
      <inkml:brushProperty name="height" value="0.05" units="cm"/>
      <inkml:brushProperty name="color" value="#F2A4F2"/>
    </inkml:brush>
  </inkml:definitions>
  <inkml:trace contextRef="#ctx0" brushRef="#br0">1 68 5817 0 0,'0'-1'87'0'0,"0"1"0"0"0,0-1 0 0 0,0 0 0 0 0,-1 1 0 0 0,1-1 0 0 0,0 1 0 0 0,0-1 0 0 0,0 0 0 0 0,0 1 0 0 0,1-1 0 0 0,-1 0 0 0 0,0 1 0 0 0,0-1 0 0 0,0 1 0 0 0,0-1 0 0 0,1 0 0 0 0,-1 1 0 0 0,0-1 0 0 0,1 1 0 0 0,-1-1 0 0 0,0 1 0 0 0,1-1 0 0 0,-1 1 0 0 0,0-1 0 0 0,1 1 0 0 0,-1-1 0 0 0,1 1 0 0 0,0-1 0 0 0,13-19 1717 0 0,-12 18-1712 0 0,0-1 1 0 0,-1 1-1 0 0,1 0 1 0 0,0 0-1 0 0,0 0 1 0 0,0 0-1 0 0,0 0 1 0 0,1 1-1 0 0,-1-1 1 0 0,0 0-1 0 0,1 1 1 0 0,-1 0-1 0 0,1 0 1 0 0,0 0-1 0 0,-1 0 1 0 0,1 0-1 0 0,0 0 1 0 0,-1 0 0 0 0,1 1-1 0 0,0 0 1 0 0,0-1-1 0 0,0 1 1 0 0,0 0-1 0 0,-1 0 1 0 0,1 1-1 0 0,0-1 1 0 0,0 1-1 0 0,-1-1 1 0 0,1 1-1 0 0,0 0 1 0 0,0 0-1 0 0,2 1 1 0 0,-2 0-118 0 0,-1 0 0 0 0,1 0 0 0 0,-1 0 0 0 0,1 0 0 0 0,-1 0 0 0 0,0 1 0 0 0,0-1 0 0 0,0 1 0 0 0,-1-1 0 0 0,1 1 0 0 0,0 0 1 0 0,-1 0-1 0 0,0-1 0 0 0,0 1 0 0 0,0 0 0 0 0,0 0 0 0 0,0 0 0 0 0,0 0 0 0 0,-1 0 0 0 0,1 1 0 0 0,-1-1 0 0 0,0 0 0 0 0,0 0 0 0 0,0 0 0 0 0,-1 0 0 0 0,1 0 0 0 0,-1 0 0 0 0,-1 6 0 0 0,-6 13 180 0 0,-2-1 0 0 0,0 0-1 0 0,-1-1 1 0 0,0 0 0 0 0,-2-1-1 0 0,-23 28 1 0 0,18-24 340 0 0,69-27 2222 0 0,-29 1-2547 0 0,14-2-113 0 0,-28 3-233 0 0,1 0 0 0 0,-1 1 0 0 0,1 0-1 0 0,0 1 1 0 0,-1 0 0 0 0,1 0 0 0 0,16 3 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1T09:03:29.071"/>
    </inkml:context>
    <inkml:brush xml:id="br0">
      <inkml:brushProperty name="width" value="0.05" units="cm"/>
      <inkml:brushProperty name="height" value="0.05" units="cm"/>
      <inkml:brushProperty name="color" value="#F2A4F2"/>
    </inkml:brush>
  </inkml:definitions>
  <inkml:trace contextRef="#ctx0" brushRef="#br0">995 988 11514 0 0,'-153'-21'5080'0'0,"-65"-5"-9005"0"0,127 22 2389 0 0,-101-17-1 0 0,152 13 2091 0 0,-1-1 0 0 0,2-2-1 0 0,-1-2 1 0 0,-69-33 0 0 0,104 44-371 0 0,1 0 0 0 0,-1 0 0 0 0,1-1 0 0 0,0 0-1 0 0,-1 0 1 0 0,1 0 0 0 0,1 0 0 0 0,-1-1 0 0 0,0 0 0 0 0,1 1-1 0 0,0-1 1 0 0,0-1 0 0 0,0 1 0 0 0,0 0 0 0 0,1-1 0 0 0,0 1 0 0 0,0-1-1 0 0,0 0 1 0 0,0 1 0 0 0,1-1 0 0 0,0 0 0 0 0,-2-9 0 0 0,4 5-154 0 0,-1-1 0 0 0,1 1 0 0 0,0-1 0 0 0,1 1 0 0 0,0 0 0 0 0,0 0 0 0 0,1-1 0 0 0,1 2 0 0 0,-1-1 0 0 0,1 0 1 0 0,8-11-1 0 0,8-12-72 0 0,3 0-1 0 0,0 1 1 0 0,2 1 0 0 0,1 2 0 0 0,2 0 0 0 0,1 2 0 0 0,45-33 0 0 0,6 5-784 0 0,156-81 1 0 0,-165 100-305 0 0,112-37-1 0 0,-147 60 1081 0 0,1 1-1 0 0,1 3 0 0 0,0 1 1 0 0,0 2-1 0 0,45-1 0 0 0,-76 6 151 0 0,1 0 0 0 0,-1 0 0 0 0,1 1 0 0 0,-1 0 1 0 0,1 0-1 0 0,-1 1 0 0 0,0 0 0 0 0,1 1 0 0 0,-1-1 0 0 0,0 1 0 0 0,-1 0 0 0 0,1 1 0 0 0,0 0 0 0 0,-1 0 0 0 0,0 0 0 0 0,8 9 0 0 0,-8-7-46 0 0,-1 0 1 0 0,0 1-1 0 0,-1 0 1 0 0,1 0-1 0 0,-1 0 0 0 0,-1 1 1 0 0,1-1-1 0 0,-2 1 1 0 0,1 0-1 0 0,-1 0 0 0 0,0 0 1 0 0,0 0-1 0 0,-1 0 0 0 0,0 0 1 0 0,0 9-1 0 0,-1 3-85 0 0,-1 1 0 0 0,0-1 0 0 0,-2 0 0 0 0,0 0 0 0 0,-1 0 0 0 0,-1 0 0 0 0,-1-1 0 0 0,-1 1 0 0 0,-15 29 0 0 0,-9 7 46 0 0,-66 91 0 0 0,59-94-774 0 0,-46 85 0 0 0,75-113-2514 0 0,7-7-4024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1T09:03:30.275"/>
    </inkml:context>
    <inkml:brush xml:id="br0">
      <inkml:brushProperty name="width" value="0.05" units="cm"/>
      <inkml:brushProperty name="height" value="0.05" units="cm"/>
      <inkml:brushProperty name="color" value="#F2A4F2"/>
    </inkml:brush>
  </inkml:definitions>
  <inkml:trace contextRef="#ctx0" brushRef="#br0">973 713 11650 0 0,'-26'18'2294'0'0,"1"2"-4343"0"0,-5-7 453 0 0,-1-3 0 0 0,0 0 1 0 0,-38 6-1 0 0,-102 10-575 0 0,86-14 1972 0 0,23-3 58 0 0,-110 14 1385 0 0,150-21-71 0 0,-1-2 0 0 0,0 0 0 0 0,0-2 0 0 0,0 0 1 0 0,-30-8-1 0 0,48 9-971 0 0,-1 0 1 0 0,1-1-1 0 0,0 0 0 0 0,0 0 1 0 0,0 0-1 0 0,0 0 0 0 0,0-1 1 0 0,1 0-1 0 0,-1 0 1 0 0,1 0-1 0 0,0-1 0 0 0,-1 0 1 0 0,2 1-1 0 0,-1-1 1 0 0,0-1-1 0 0,1 1 0 0 0,0 0 1 0 0,0-1-1 0 0,-5-9 1 0 0,5 5 119 0 0,1 0 1 0 0,0 0 0 0 0,0 0-1 0 0,1-1 1 0 0,0 1 0 0 0,0 0 0 0 0,1-1-1 0 0,0 1 1 0 0,1 0 0 0 0,4-19-1 0 0,1-2-397 0 0,2-1 0 0 0,2 1 1 0 0,1 1-1 0 0,1-1 0 0 0,1 2 0 0 0,1 0 0 0 0,2 1 0 0 0,1 0 0 0 0,1 1 0 0 0,1 1 0 0 0,1 1 0 0 0,2 1 0 0 0,0 1 0 0 0,1 0 0 0 0,1 2 0 0 0,33-21 0 0 0,-15 13-65 0 0,2 2 0 0 0,1 2 1 0 0,1 2-1 0 0,1 2 0 0 0,1 2 0 0 0,0 2 0 0 0,1 2 0 0 0,1 2 1 0 0,66-6-1 0 0,-91 15-63 0 0,0 1 0 0 0,1 2 1 0 0,-1 1-1 0 0,0 0 0 0 0,1 2 1 0 0,-1 1-1 0 0,-1 1 0 0 0,48 16 1 0 0,-63-18 192 0 0,-1 1 1 0 0,0-1-1 0 0,0 2 1 0 0,-1-1 0 0 0,1 1-1 0 0,-1 0 1 0 0,0 0-1 0 0,0 1 1 0 0,0 0-1 0 0,-1 0 1 0 0,0 1-1 0 0,0-1 1 0 0,-1 1 0 0 0,0 1-1 0 0,0-1 1 0 0,-1 1-1 0 0,1 0 1 0 0,-2 0-1 0 0,1 0 1 0 0,-1 0 0 0 0,0 1-1 0 0,-1-1 1 0 0,0 1-1 0 0,-1 0 1 0 0,1-1-1 0 0,-2 1 1 0 0,1 0-1 0 0,-2 16 1 0 0,-1-4 59 0 0,-1-1 0 0 0,-1 1 0 0 0,-1-1-1 0 0,0 1 1 0 0,-2-1 0 0 0,-11 24 0 0 0,-66 110 243 0 0,57-109-256 0 0,-42 96-1 0 0,66-134-184 0 0,1 0 0 0 0,0 1 0 0 0,0-1 0 0 0,1 0 0 0 0,0 1 0 0 0,-1 10 0 0 0,7 8-9606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1T08:06:53.963"/>
    </inkml:context>
    <inkml:brush xml:id="br0">
      <inkml:brushProperty name="width" value="0.05" units="cm"/>
      <inkml:brushProperty name="height" value="0.05" units="cm"/>
      <inkml:brushProperty name="color" value="#F2A4F2"/>
    </inkml:brush>
  </inkml:definitions>
  <inkml:trace contextRef="#ctx0" brushRef="#br0">5 83 5241 0 0,'-4'-17'3204'0'0,"13"23"-3445"0"0,-8-4 239 0 0,0-1 0 0 0,1 1-1 0 0,-1-1 1 0 0,1 0-1 0 0,-1 0 1 0 0,1 1 0 0 0,0-1-1 0 0,-1 0 1 0 0,1 0 0 0 0,0 0-1 0 0,0-1 1 0 0,0 1 0 0 0,0 0-1 0 0,0-1 1 0 0,0 1 0 0 0,0-1-1 0 0,0 0 1 0 0,0 1-1 0 0,0-1 1 0 0,0 0 0 0 0,3-1-1 0 0,-2 1 132 0 0,1-1-1 0 0,-1 1 0 0 0,1 0 1 0 0,-1 0-1 0 0,1 0 0 0 0,-1 0 1 0 0,1 1-1 0 0,0 0 0 0 0,-1-1 1 0 0,0 1-1 0 0,1 0 0 0 0,-1 1 1 0 0,1-1-1 0 0,-1 1 0 0 0,0-1 1 0 0,0 1-1 0 0,0 0 0 0 0,5 4 1 0 0,-3-2-133 0 0,1-1 0 0 0,0 0 0 0 0,1 0 0 0 0,-1 0 0 0 0,13 3 1 0 0,-5-3 74 0 0,1-2 0 0 0,0 0 1 0 0,-1 0-1 0 0,1-2 1 0 0,0 1-1 0 0,0-2 0 0 0,-1 0 1 0 0,1-1-1 0 0,-1 0 1 0 0,0-1-1 0 0,0-1 1 0 0,0 0-1 0 0,-1-1 0 0 0,1-1 1 0 0,-2 0-1 0 0,1 0 1 0 0,-1-1-1 0 0,0-1 0 0 0,21-19 1 0 0,-31 25-76 0 0,0 1 0 0 0,0-1 1 0 0,1 1-1 0 0,-1-1 0 0 0,1 1 0 0 0,0 0 1 0 0,0 0-1 0 0,0 0 0 0 0,0 1 0 0 0,0-1 1 0 0,0 1-1 0 0,0-1 0 0 0,0 1 0 0 0,1 0 1 0 0,-1 0-1 0 0,6 0 0 0 0,-5 2-5 0 0,0 0 0 0 0,-1 0 0 0 0,1 0-1 0 0,-1 0 1 0 0,1 1 0 0 0,-1 0 0 0 0,1 0 0 0 0,-1 0 0 0 0,0 0-1 0 0,0 0 1 0 0,0 1 0 0 0,0-1 0 0 0,-1 1 0 0 0,5 4 0 0 0,5 4 41 0 0,1-1 0 0 0,0 0 0 0 0,1-1 0 0 0,0-1 0 0 0,0 0 0 0 0,1-1 0 0 0,0 0 0 0 0,0-1 0 0 0,0-1 0 0 0,1 0 0 0 0,23 3 0 0 0,-33-8 34 0 0,0-1-1 0 0,0 0 1 0 0,0 0 0 0 0,1 0 0 0 0,-1-1 0 0 0,-1 1 0 0 0,1-1 0 0 0,0-1 0 0 0,0 1 0 0 0,-1-1 0 0 0,1 0 0 0 0,-1 0-1 0 0,0-1 1 0 0,0 0 0 0 0,0 0 0 0 0,7-7 0 0 0,-6 5 1 0 0,1 1 0 0 0,-1-1 1 0 0,1 1-1 0 0,0 1 0 0 0,1 0 0 0 0,-1 0 0 0 0,14-5 0 0 0,-20 9-69 0 0,1 0 0 0 0,0 0 0 0 0,0 0-1 0 0,-1 0 1 0 0,1 0 0 0 0,0 0 0 0 0,-1 0-1 0 0,1 1 1 0 0,0-1 0 0 0,-1 1 0 0 0,1 0-1 0 0,0-1 1 0 0,-1 1 0 0 0,1 0 0 0 0,-1 0-1 0 0,1 0 1 0 0,1 2 0 0 0,32 27-72 0 0,-2-2 27 0 0,-18-21 66 0 0,-1 0-1 0 0,1-1 1 0 0,0-1 0 0 0,0 0 0 0 0,0-1-1 0 0,1-1 1 0 0,-1 0 0 0 0,1-1 0 0 0,20 0-1 0 0,-15-3 11 0 0,0 0-1 0 0,0-2 1 0 0,0-1-1 0 0,0 0 1 0 0,0-2-1 0 0,26-10 1 0 0,-26 7 42 0 0,-1-1 1 0 0,0-1-1 0 0,21-14 1 0 0,17-11 50 0 0,-55 35-124 0 0,0-1 1 0 0,1 1-1 0 0,-1 0 1 0 0,1 0-1 0 0,-1 1 0 0 0,1-1 1 0 0,0 0-1 0 0,-1 1 1 0 0,1 0-1 0 0,0 0 1 0 0,-1 0-1 0 0,1 1 1 0 0,-1-1-1 0 0,1 1 0 0 0,0 0 1 0 0,6 2-1 0 0,60 30-43 0 0,-23-9 27 0 0,-32-18 42 0 0,-1-1-1 0 0,1-1 1 0 0,0 0-1 0 0,1-1 1 0 0,-1 0-1 0 0,0-2 0 0 0,1 0 1 0 0,-1 0-1 0 0,32-4 1 0 0,-25-1 71 0 0,1-1 0 0 0,-1-1 0 0 0,0-1 0 0 0,-1-1 0 0 0,1-1 0 0 0,21-13 1 0 0,-12 4-39 0 0,-23 12-57 0 0,1 1-1 0 0,-1 0 1 0 0,1 1-1 0 0,0 0 1 0 0,11-3-1 0 0,-16 8-12 0 0,0 0 1 0 0,0 1-1 0 0,0-1 0 0 0,0 1 0 0 0,-1 0 0 0 0,1 0 1 0 0,-1 1-1 0 0,0-1 0 0 0,1 1 0 0 0,-1 0 0 0 0,0-1 0 0 0,4 7 1 0 0,7 3-20 0 0,-8-6 66 0 0,1-1 0 0 0,1-1 0 0 0,-1 1 1 0 0,1-1-1 0 0,-1-1 0 0 0,1 1 0 0 0,0-2 1 0 0,1 1-1 0 0,-1-1 0 0 0,0 0 0 0 0,1 0 1 0 0,-1-1-1 0 0,1 0 0 0 0,11-1 0 0 0,-9-1 14 0 0,1-1-1 0 0,-1 0 0 0 0,1-1 0 0 0,-1 0 1 0 0,0-1-1 0 0,0 0 0 0 0,-1-1 0 0 0,1 0 1 0 0,-1-1-1 0 0,10-6 0 0 0,-18 10-68 0 0,1-1 1 0 0,0 1-1 0 0,0 1 0 0 0,0-1 1 0 0,0 0-1 0 0,0 1 0 0 0,0-1 1 0 0,1 1-1 0 0,-1 0 0 0 0,0 0 0 0 0,7-1 1 0 0,-7 3 4 0 0,-1 0 0 0 0,0 1 0 0 0,1-1 0 0 0,-1 0 0 0 0,0 1 0 0 0,0-1 0 0 0,0 1 1 0 0,0 0-1 0 0,0-1 0 0 0,-1 1 0 0 0,1 0 0 0 0,0 0 0 0 0,-1 0 0 0 0,1 1 0 0 0,1 3 0 0 0,1 0 29 0 0,1 0-1 0 0,0-1 1 0 0,0 1-1 0 0,1-1 1 0 0,-1 0-1 0 0,1 0 1 0 0,0-1-1 0 0,0 0 1 0 0,1 0-1 0 0,-1 0 1 0 0,1-1-1 0 0,0 0 0 0 0,0 0 1 0 0,0-1-1 0 0,0 0 1 0 0,0 0-1 0 0,0 0 1 0 0,1-1-1 0 0,-1 0 1 0 0,1-1-1 0 0,-1 0 1 0 0,1 0-1 0 0,-1 0 1 0 0,1-1-1 0 0,-1 0 1 0 0,9-3-1 0 0,11-3 44 0 0,0-1-1 0 0,-1-1 0 0 0,0-2 1 0 0,0-1-1 0 0,38-23 1 0 0,-62 34-63 0 0,-1 0 0 0 0,1 0 0 0 0,0 0 0 0 0,0 0 0 0 0,0 0 0 0 0,0 0 0 0 0,0 0 1 0 0,0 1-1 0 0,0-1 0 0 0,0 1 0 0 0,0 0 0 0 0,0 0 0 0 0,0-1 0 0 0,0 1 0 0 0,0 0 0 0 0,0 1 0 0 0,0-1 0 0 0,0 0 1 0 0,0 1-1 0 0,0-1 0 0 0,0 1 0 0 0,0-1 0 0 0,2 2 0 0 0,1 1-27 0 0,-1 1 0 0 0,0-1 0 0 0,0 1 0 0 0,0-1 0 0 0,0 1 0 0 0,-1 1 0 0 0,4 4 0 0 0,23 25 56 0 0,-21-28 44 0 0,0-1 1 0 0,0 0-1 0 0,0-1 1 0 0,0 0 0 0 0,1 0-1 0 0,-1-1 1 0 0,1 0-1 0 0,0-1 1 0 0,0 0-1 0 0,0-1 1 0 0,11 1-1 0 0,-4-1-63 0 0,1 0 0 0 0,-1-2 0 0 0,0 0-1 0 0,0-1 1 0 0,31-7 0 0 0,-48 9-204 0 0,15-5 113 0 0,-9 1-2090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1T08:06:55.504"/>
    </inkml:context>
    <inkml:brush xml:id="br0">
      <inkml:brushProperty name="width" value="0.05" units="cm"/>
      <inkml:brushProperty name="height" value="0.05" units="cm"/>
      <inkml:brushProperty name="color" value="#F2A4F2"/>
    </inkml:brush>
  </inkml:definitions>
  <inkml:trace contextRef="#ctx0" brushRef="#br0">1453 585 6049 0 0,'-24'-11'1530'0'0,"-1"1"-1"0"0,-41-12 1 0 0,-59-2-633 0 0,-126 6-1177 0 0,245 18 347 0 0,-74 1-50 0 0,-84 10 0 0 0,100-4 73 0 0,-1-2 0 0 0,-107-8-1 0 0,145 0 19 0 0,0-1 0 0 0,0-1 0 0 0,0-1 0 0 0,1-1 0 0 0,0-2 0 0 0,0-1 0 0 0,1 0 0 0 0,0-2 0 0 0,1-1 0 0 0,1-1 0 0 0,0-1 0 0 0,-31-26 0 0 0,48 35-100 0 0,2 0-1 0 0,-1 0 1 0 0,1 0 0 0 0,-1 0-1 0 0,2-1 1 0 0,-1 0-1 0 0,1 1 1 0 0,0-1-1 0 0,0-1 1 0 0,1 1-1 0 0,0 0 1 0 0,0-1-1 0 0,1 1 1 0 0,-1-9-1 0 0,1 11-3 0 0,1 1 0 0 0,0 0 0 0 0,0-1 0 0 0,0 1 0 0 0,0-1 0 0 0,1 1 0 0 0,0 0 0 0 0,0-1 0 0 0,0 1 0 0 0,0 0 0 0 0,1 0 0 0 0,-1-1 1 0 0,1 1-1 0 0,0 0 0 0 0,0 1 0 0 0,1-1 0 0 0,-1 0 0 0 0,1 1 0 0 0,0-1 0 0 0,0 1 0 0 0,0 0 0 0 0,0 0 0 0 0,0 0 0 0 0,8-4 0 0 0,14-6-66 0 0,0 2 0 0 0,2 1 1 0 0,52-13-1 0 0,89-9 21 0 0,-58 13 97 0 0,217-28-151 0 0,-271 43 98 0 0,0 3 0 0 0,1 3 0 0 0,103 16 0 0 0,-138-13-20 0 0,0 0 0 0 0,1 2 0 0 0,29 14 0 0 0,-36-14 16 0 0,0 1 0 0 0,-1 0 0 0 0,-1 2 1 0 0,1-1-1 0 0,-2 2 0 0 0,1-1 0 0 0,-1 2 1 0 0,-1 0-1 0 0,12 15 0 0 0,-18-19 45 0 0,-1 0-1 0 0,-1 1 1 0 0,1-1 0 0 0,-1 1-1 0 0,-1 0 1 0 0,1 0-1 0 0,-2 1 1 0 0,1-1 0 0 0,-1 1-1 0 0,-1-1 1 0 0,0 1 0 0 0,0 0-1 0 0,-1-1 1 0 0,0 1 0 0 0,0 0-1 0 0,-1-1 1 0 0,-1 1-1 0 0,1 0 1 0 0,-2-1 0 0 0,-3 11-1 0 0,-8 14 92 0 0,-6 18 428 0 0,23-35 62 0 0,-1-12-2583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1T08:07:19.002"/>
    </inkml:context>
    <inkml:brush xml:id="br0">
      <inkml:brushProperty name="width" value="0.05" units="cm"/>
      <inkml:brushProperty name="height" value="0.05" units="cm"/>
      <inkml:brushProperty name="color" value="#F2A4F2"/>
    </inkml:brush>
  </inkml:definitions>
  <inkml:trace contextRef="#ctx0" brushRef="#br0">1 108 5841 0 0,'4'-22'3889'0'0,"-1"20"-4427"0"0,0 13 896 0 0,-3-8-262 0 0,1 0 1 0 0,0 0-1 0 0,-1 0 0 0 0,1 1 1 0 0,1-1-1 0 0,-1 0 0 0 0,0-1 1 0 0,1 1-1 0 0,-1 0 1 0 0,1 0-1 0 0,0-1 0 0 0,0 1 1 0 0,0-1-1 0 0,0 1 0 0 0,1-1 1 0 0,-1 0-1 0 0,4 3 0 0 0,-1-2 25 0 0,1 1-1 0 0,0-1 1 0 0,0 0-1 0 0,0-1 0 0 0,0 1 1 0 0,1-1-1 0 0,12 2 1 0 0,1-1 83 0 0,0-1 0 0 0,0-1 0 0 0,0-1 0 0 0,32-3 0 0 0,-36 1-154 0 0,0 0-1 0 0,0-1 1 0 0,0-1 0 0 0,0 0-1 0 0,0-2 1 0 0,-1 1-1 0 0,0-2 1 0 0,0 0 0 0 0,0-1-1 0 0,-1 0 1 0 0,-1-1-1 0 0,1-1 1 0 0,-1 0 0 0 0,19-20-1 0 0,-17 12-98 0 0,-12 14 40 0 0,0-1 0 0 0,1 1 0 0 0,-1 0 0 0 0,1 1 0 0 0,-1-1 0 0 0,1 1 0 0 0,0 0 1 0 0,1-1-1 0 0,7-3 0 0 0,-9 9-15 0 0,0 0 1 0 0,0 0-1 0 0,-1 0 1 0 0,1 1-1 0 0,0-1 1 0 0,-1 1-1 0 0,0 0 1 0 0,0 0-1 0 0,1 0 1 0 0,-2 0 0 0 0,1 0-1 0 0,3 6 1 0 0,3 4-36 0 0,-2-5 86 0 0,1-1 0 0 0,0 0 0 0 0,0 0 0 0 0,0 0 1 0 0,1-1-1 0 0,-1-1 0 0 0,2 1 0 0 0,-1-1 0 0 0,1-1 1 0 0,-1 1-1 0 0,1-1 0 0 0,0-1 0 0 0,1 0 1 0 0,-1 0-1 0 0,0-1 0 0 0,1 0 0 0 0,0 0 0 0 0,19-1 1 0 0,-8-1 40 0 0,0-2 0 0 0,0 0 0 0 0,0-2 0 0 0,0 0 0 0 0,-1-1 0 0 0,0-1 0 0 0,33-15 0 0 0,-46 17-76 0 0,0 1 0 0 0,0 0 0 0 0,0 1 1 0 0,0 0-1 0 0,0 0 0 0 0,0 0 0 0 0,0 1 0 0 0,1 0 0 0 0,-1 0 0 0 0,1 1 0 0 0,-1 0 0 0 0,0 0 0 0 0,1 1 1 0 0,-1 0-1 0 0,1 0 0 0 0,-1 1 0 0 0,0 0 0 0 0,0 0 0 0 0,0 1 0 0 0,0 0 0 0 0,0 0 0 0 0,-1 0 1 0 0,1 1-1 0 0,5 5 0 0 0,8 1 42 0 0,0-1 0 0 0,0 0-1 0 0,1-2 1 0 0,0 0 0 0 0,1-1 0 0 0,-1-1 0 0 0,1-2 0 0 0,0 0 0 0 0,0-1 0 0 0,0-1 0 0 0,0-1 0 0 0,0-1 0 0 0,32-5 0 0 0,-36 1 8 0 0,-1 0 1 0 0,0-1-1 0 0,0-1 1 0 0,-1-1 0 0 0,24-15-1 0 0,-26 14-52 0 0,1 1 0 0 0,0 0 0 0 0,0 1-1 0 0,1 1 1 0 0,0 1 0 0 0,23-6 0 0 0,-34 11-22 0 0,0 1 1 0 0,0 0 0 0 0,-1 0-1 0 0,1 1 1 0 0,0-1-1 0 0,-1 1 1 0 0,1 0 0 0 0,-1 0-1 0 0,1 1 1 0 0,-1-1 0 0 0,0 1-1 0 0,0 0 1 0 0,0 0 0 0 0,0 0-1 0 0,3 5 1 0 0,31 19 18 0 0,-27-22 16 0 0,1-1 0 0 0,-1 0-1 0 0,1 0 1 0 0,0-1 0 0 0,0-1 0 0 0,1 0 0 0 0,-1-1 0 0 0,0 0 0 0 0,0 0 0 0 0,1-2 0 0 0,-1 1-1 0 0,15-4 1 0 0,8-4 1 0 0,0-1 0 0 0,59-24-1 0 0,-17 4-89 0 0,-74 28 28 0 0,-1 0 1 0 0,0 0-1 0 0,0 0 0 0 0,1 0 0 0 0,-1 1 0 0 0,1-1 0 0 0,-1 1 0 0 0,1-1 0 0 0,-1 1 0 0 0,1 0 0 0 0,-1 0 0 0 0,1 0 0 0 0,-1 0 0 0 0,1 0 0 0 0,-1 1 1 0 0,1-1-1 0 0,-1 1 0 0 0,0 0 0 0 0,1-1 0 0 0,-1 1 0 0 0,0 0 0 0 0,1 1 0 0 0,-1-1 0 0 0,0 0 0 0 0,0 0 0 0 0,0 1 0 0 0,0 0 0 0 0,0-1 0 0 0,0 1 1 0 0,-1 0-1 0 0,1 0 0 0 0,0 0 0 0 0,-1 0 0 0 0,0 0 0 0 0,2 3 0 0 0,11 11 116 0 0,-10-13 3 0 0,-1 1 0 0 0,1-1 1 0 0,0 0-1 0 0,0 0 0 0 0,0-1 0 0 0,0 1 0 0 0,1-1 0 0 0,-1 0 0 0 0,1 0 0 0 0,-1 0 0 0 0,1-1 0 0 0,0 1 0 0 0,0-1 0 0 0,-1 0 0 0 0,1-1 0 0 0,0 1 0 0 0,0-1 1 0 0,0 0-1 0 0,0 0 0 0 0,0 0 0 0 0,0-1 0 0 0,0 0 0 0 0,-1 0 0 0 0,1 0 0 0 0,0-1 0 0 0,8-3 0 0 0,11-6-379 0 0,-1 0 1 0 0,0-1-1 0 0,40-30 0 0 0,-38 25-1575 0 0,-9 5-3477 0 0,-11 7 1690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1T08:04:21.026"/>
    </inkml:context>
    <inkml:brush xml:id="br0">
      <inkml:brushProperty name="width" value="0.05" units="cm"/>
      <inkml:brushProperty name="height" value="0.05" units="cm"/>
      <inkml:brushProperty name="color" value="#F2A4F2"/>
    </inkml:brush>
  </inkml:definitions>
  <inkml:trace contextRef="#ctx0" brushRef="#br0">26 24 1808 0 0,'-14'3'3909'0'0,"9"17"-3941"0"0,3-1 292 0 0,1-15-138 0 0,0-1 1 0 0,0 1-1 0 0,1 0 0 0 0,-1 0 0 0 0,1 0 1 0 0,0 0-1 0 0,0 0 0 0 0,0 0 0 0 0,0 0 0 0 0,1 0 1 0 0,0 0-1 0 0,0 0 0 0 0,0 0 0 0 0,0-1 1 0 0,0 1-1 0 0,1 0 0 0 0,0-1 0 0 0,0 1 0 0 0,0-1 1 0 0,0 1-1 0 0,0-1 0 0 0,1 0 0 0 0,-1 0 0 0 0,1 0 1 0 0,0 0-1 0 0,0-1 0 0 0,0 1 0 0 0,0-1 1 0 0,1 0-1 0 0,-1 0 0 0 0,7 4 0 0 0,-3-4 0 0 0,-1 1 0 0 0,1-1 0 0 0,0 0 0 0 0,0 0-1 0 0,0-1 1 0 0,1 1 0 0 0,-1-2 0 0 0,0 1 0 0 0,0-1 0 0 0,1 0 0 0 0,-1-1 0 0 0,0 0-1 0 0,0 0 1 0 0,0 0 0 0 0,0-1 0 0 0,11-4 0 0 0,-1-2 55 0 0,0 0 0 0 0,-1-2 0 0 0,0 0 0 0 0,-1 0 1 0 0,0-2-1 0 0,0 0 0 0 0,-2 0 0 0 0,1-1 0 0 0,-2-1 0 0 0,12-15 0 0 0,-25 31-180 0 0,-1 0 0 0 0,1 0 0 0 0,0 0 0 0 0,0 1 0 0 0,1-1 0 0 0,-1 0 0 0 0,0 1 0 0 0,1-1 0 0 0,0 1 0 0 0,-1-1 0 0 0,1 0 0 0 0,0 1 0 0 0,0-1 0 0 0,0 1 0 0 0,1-1 0 0 0,-1 1 0 0 0,0-1 0 0 0,1 0 0 0 0,0 1 0 0 0,-1-1 0 0 0,1 0 0 0 0,0 1 0 0 0,0-1 0 0 0,1 0 0 0 0,-1 0 0 0 0,0 0 0 0 0,1 0 0 0 0,-1 0 0 0 0,1 0 0 0 0,0 0 0 0 0,-1-1 0 0 0,1 1 0 0 0,0 0 0 0 0,0-1 0 0 0,0 0 0 0 0,0 1 0 0 0,4 0 0 0 0,0 3-6 0 0,1-1 1 0 0,0-1-1 0 0,0 1 0 0 0,1-1 1 0 0,-1 0-1 0 0,1-1 0 0 0,-1 0 0 0 0,1 0 1 0 0,0-1-1 0 0,0 0 0 0 0,14 0 1 0 0,6-3 80 0 0,-1-2 0 0 0,1-1 0 0 0,-1-1 0 0 0,0-1 0 0 0,47-20 0 0 0,-32-3 269 0 0,-16 75-354 0 0,-23-41 15 0 0,1 0-1 0 0,0 0 1 0 0,0 0 0 0 0,0-1 0 0 0,1 0 0 0 0,-1 0 0 0 0,1 0 0 0 0,-1 0-1 0 0,1-1 1 0 0,0 0 0 0 0,0 0 0 0 0,0 0 0 0 0,0 0 0 0 0,1-1-1 0 0,-1 0 1 0 0,0 0 0 0 0,1-1 0 0 0,-1 1 0 0 0,1-1 0 0 0,-1 0 0 0 0,0 0-1 0 0,1-1 1 0 0,-1 0 0 0 0,8-2 0 0 0,14-3 60 0 0,0-2 1 0 0,0 0 0 0 0,36-18-1 0 0,-39 16-52 0 0,7-6 15 0 0,-26 12-30 0 0,1 0 0 0 0,0 1 0 0 0,0 0 0 0 0,0 0 0 0 0,0 1 0 0 0,0 0 1 0 0,1 0-1 0 0,-1 0 0 0 0,1 1 0 0 0,12-2 0 0 0,-16 6 11 0 0,1 0 0 0 0,-1 0 1 0 0,0 0-1 0 0,0 0 0 0 0,0 0 0 0 0,0 1 0 0 0,0-1 1 0 0,-1 1-1 0 0,4 6 0 0 0,7 10 23 0 0,-8-15-14 0 0,1 0 1 0 0,-1 0-1 0 0,1-1 1 0 0,0 1-1 0 0,0-1 1 0 0,0-1-1 0 0,0 1 1 0 0,1-1 0 0 0,-1 0-1 0 0,1 0 1 0 0,0-1-1 0 0,0 0 1 0 0,0 0-1 0 0,0-1 1 0 0,0 0-1 0 0,0 0 1 0 0,1 0-1 0 0,-1-1 1 0 0,0 0-1 0 0,0-1 1 0 0,1 0-1 0 0,-1 0 1 0 0,7-2-1 0 0,4-2 64 0 0,-1 0 0 0 0,0-1 0 0 0,-1-1 0 0 0,1-1 0 0 0,-1-1 0 0 0,-1 0 0 0 0,0-1 0 0 0,16-13 0 0 0,-22 17-76 0 0,-6 3-9 0 0,0 0 1 0 0,0 0 0 0 0,1 1-1 0 0,-1-1 1 0 0,1 1 0 0 0,0 0-1 0 0,0 0 1 0 0,6-2 0 0 0,-9 4-12 0 0,1 0 1 0 0,0 0 0 0 0,-1 0-1 0 0,1 1 1 0 0,0-1 0 0 0,-1 0-1 0 0,1 1 1 0 0,-1-1 0 0 0,1 1-1 0 0,-1 0 1 0 0,1-1-1 0 0,-1 1 1 0 0,0 0 0 0 0,1 0-1 0 0,-1 0 1 0 0,0 0 0 0 0,1 0-1 0 0,-1 0 1 0 0,0 0 0 0 0,0 0-1 0 0,0 1 1 0 0,0-1-1 0 0,0 0 1 0 0,0 1 0 0 0,-1-1-1 0 0,2 2 1 0 0,2 3 14 0 0,0 0-1 0 0,0 0 1 0 0,1-1 0 0 0,0 1-1 0 0,0-1 1 0 0,0 0 0 0 0,1-1 0 0 0,0 1-1 0 0,0-1 1 0 0,0 0 0 0 0,0-1-1 0 0,0 0 1 0 0,1 0 0 0 0,0 0-1 0 0,-1 0 1 0 0,1-1 0 0 0,0-1-1 0 0,0 1 1 0 0,10 0 0 0 0,-8-1 23 0 0,1-2 0 0 0,-1 1-1 0 0,1-1 1 0 0,-1 0 0 0 0,1-1 0 0 0,-1 0 0 0 0,0-1-1 0 0,0 0 1 0 0,0-1 0 0 0,0 1 0 0 0,0-2 0 0 0,-1 1 0 0 0,15-11-1 0 0,-3-1 48 0 0,13-7-136 0 0,-32 23 59 0 0,1-1 0 0 0,-1 1-1 0 0,1 0 1 0 0,-1-1 0 0 0,1 1-1 0 0,-1 0 1 0 0,1 0-1 0 0,-1 0 1 0 0,1 0 0 0 0,-1 1-1 0 0,1-1 1 0 0,-1 0-1 0 0,1 1 1 0 0,-1-1 0 0 0,1 1-1 0 0,-1-1 1 0 0,0 1-1 0 0,1-1 1 0 0,-1 1 0 0 0,0 0-1 0 0,0 0 1 0 0,1 0-1 0 0,-1 0 1 0 0,1 1 0 0 0,3 2 11 0 0,-1-1 0 0 0,1 1 0 0 0,0-1 0 0 0,0 0 0 0 0,0-1 0 0 0,0 1 0 0 0,0-1 0 0 0,1 0 0 0 0,-1 0 1 0 0,1-1-1 0 0,-1 0 0 0 0,1 0 0 0 0,0 0 0 0 0,-1 0 0 0 0,1-1 0 0 0,0 0 0 0 0,0 0 0 0 0,-1-1 0 0 0,1 1 1 0 0,0-1-1 0 0,-1-1 0 0 0,1 1 0 0 0,-1-1 0 0 0,1 0 0 0 0,8-4 0 0 0,7-5 20 0 0,-1-1-1 0 0,0 0 0 0 0,-1-2 1 0 0,32-29-1 0 0,-50 43-25 0 0,-1-1 0 0 0,1 1 0 0 0,0-1 1 0 0,-1 1-1 0 0,1-1 0 0 0,0 1 0 0 0,0 0 0 0 0,0-1 0 0 0,-1 1 0 0 0,1 0 1 0 0,0 0-1 0 0,0-1 0 0 0,0 1 0 0 0,0 0 0 0 0,-1 0 0 0 0,1 0 0 0 0,0 0 1 0 0,0 0-1 0 0,0 0 0 0 0,0 1 0 0 0,-1-1 0 0 0,1 0 0 0 0,0 0 0 0 0,0 1 1 0 0,0-1-1 0 0,-1 0 0 0 0,1 1 0 0 0,0-1 0 0 0,0 0 0 0 0,-1 1 0 0 0,1-1 1 0 0,0 1-1 0 0,-1 0 0 0 0,2 0 0 0 0,24 31-223 0 0,-5-6 129 0 0,-15-20 115 0 0,1-1 0 0 0,0 1 1 0 0,0-1-1 0 0,1 0 0 0 0,0-1 0 0 0,-1 0 0 0 0,1 0 1 0 0,1-1-1 0 0,-1 0 0 0 0,1 0 0 0 0,13 2 1 0 0,-15-4-5 0 0,1-1 0 0 0,-1 0 1 0 0,0-1-1 0 0,0 1 1 0 0,0-1-1 0 0,0-1 1 0 0,0 1-1 0 0,0-1 0 0 0,0-1 1 0 0,-1 1-1 0 0,1-1 1 0 0,-1 0-1 0 0,1-1 0 0 0,-1 1 1 0 0,6-6-1 0 0,19-16 33 0 0,13-9-204 0 0,-39 36 126 0 0,-1-1 0 0 0,0 1 0 0 0,-1 0 0 0 0,1 0-1 0 0,0 0 1 0 0,-1 1 0 0 0,1-1 0 0 0,5 7 0 0 0,6 1 100 0 0,-9-6-22 0 0,1-2 0 0 0,-1 1 0 0 0,1-1 0 0 0,0 0 0 0 0,0 0 0 0 0,0-1 0 0 0,0 0-1 0 0,0 0 1 0 0,0-1 0 0 0,0 0 0 0 0,1 0 0 0 0,-1-1 0 0 0,0 1 0 0 0,9-4 0 0 0,-5 2 26 0 0,0-1-1 0 0,0-1 1 0 0,-1 0-1 0 0,1 0 1 0 0,-1-1 0 0 0,0 0-1 0 0,0-1 1 0 0,13-10 0 0 0,-20 13-1243 0 0,0-8-8413 0 0,-3 8 8033 0 0,1-3-1739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1T08:07:24.816"/>
    </inkml:context>
    <inkml:brush xml:id="br0">
      <inkml:brushProperty name="width" value="0.05" units="cm"/>
      <inkml:brushProperty name="height" value="0.05" units="cm"/>
      <inkml:brushProperty name="color" value="#F2A4F2"/>
    </inkml:brush>
  </inkml:definitions>
  <inkml:trace contextRef="#ctx0" brushRef="#br0">1061 575 7362 0 0,'-20'-25'6726'0'0,"16"23"-7044"0"0,0-1 0 0 0,0 1 0 0 0,0 0 0 0 0,0 0 0 0 0,-1 1 0 0 0,1-1 0 0 0,-1 1 0 0 0,1 0 0 0 0,-1 0 0 0 0,0 0 0 0 0,1 1 0 0 0,-7-1 0 0 0,-173-8-1144 0 0,-33-4 1752 0 0,183 8 142 0 0,-65-9 678 0 0,1-3 1 0 0,-152-48-1 0 0,244 63-1039 0 0,0 0-1 0 0,0-1 0 0 0,0 1 0 0 0,1-1 1 0 0,-1 0-1 0 0,1-1 0 0 0,0 1 1 0 0,0-1-1 0 0,0 0 0 0 0,1 0 0 0 0,-1 0 1 0 0,1-1-1 0 0,0 0 0 0 0,0 0 1 0 0,-5-8-1 0 0,7 7-85 0 0,0 1 0 0 0,0-1 1 0 0,1 1-1 0 0,0-1 0 0 0,0 0 1 0 0,0 0-1 0 0,0 1 0 0 0,1-1 1 0 0,0 0-1 0 0,1 0 0 0 0,-1 0 1 0 0,1 1-1 0 0,0-1 0 0 0,0 0 1 0 0,1 1-1 0 0,4-11 0 0 0,-2 5 37 0 0,1 1-1 0 0,0-1 0 0 0,1 1 0 0 0,0 0 1 0 0,0 1-1 0 0,1-1 0 0 0,1 1 1 0 0,-1 0-1 0 0,1 1 0 0 0,14-11 1 0 0,-7 7-23 0 0,1 2 0 0 0,0-1 0 0 0,1 2 0 0 0,0 0 0 0 0,33-11 0 0 0,-11 8-161 0 0,1 2-1 0 0,1 1 1 0 0,-1 2 0 0 0,1 2-1 0 0,51 1 1 0 0,-61 4 140 0 0,0 1 0 0 0,0 2 0 0 0,-1 1 0 0 0,1 1-1 0 0,-1 2 1 0 0,50 18 0 0 0,-42-9-43 0 0,0 1 1 0 0,-1 3-1 0 0,-1 1 0 0 0,49 37 0 0 0,-62-41-400 0 0,0 1-1 0 0,-1 0 1 0 0,38 44 0 0 0,-53-52 309 0 0,0-1-1 0 0,0 1 1 0 0,-2 0-1 0 0,1 1 1 0 0,-1-1 0 0 0,0 1-1 0 0,-1 0 1 0 0,-1 0-1 0 0,0 0 1 0 0,0 1 0 0 0,-1-1-1 0 0,1 20 1 0 0,-2-28 179 0 0,-1 0 0 0 0,0 0 0 0 0,-1 1 0 0 0,1-1 1 0 0,0 0-1 0 0,-1 0 0 0 0,0 0 0 0 0,0 0 0 0 0,0 0 0 0 0,0 0 0 0 0,0-1 1 0 0,0 1-1 0 0,-1 0 0 0 0,-1 2 0 0 0,-9 19 1250 0 0,11-24-1258 0 0,1 0 0 0 0,0 1 0 0 0,0-1 0 0 0,0 0 0 0 0,0 1 0 0 0,0-1 0 0 0,0 0 0 0 0,0 1 0 0 0,0-1-1 0 0,0 1 1 0 0,0-1 0 0 0,0 0 0 0 0,0 1 0 0 0,0-1 0 0 0,0 1 0 0 0,0-1 0 0 0,0 0 0 0 0,0 1 0 0 0,0-1 0 0 0,0 0 0 0 0,0 1 0 0 0,1-1 0 0 0,-1 0 0 0 0,0 1-1 0 0,0-1 1 0 0,1 0 0 0 0,-1 1 0 0 0,0-1 0 0 0,0 0 0 0 0,1 1 0 0 0,-1-1 0 0 0,0 0 0 0 0,1 0 0 0 0,-1 0 0 0 0,1 1 0 0 0,18 3 349 0 0,26-6 1 0 0,-40 1-330 0 0,217-11 126 0 0,267 19 0 0 0,-475-7-161 0 0,506-7 735 0 0,-147-4-276 0 0,-329 9-499 0 0,25-1 49 0 0,-29 13-5332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1T08:04:23.356"/>
    </inkml:context>
    <inkml:brush xml:id="br0">
      <inkml:brushProperty name="width" value="0.05" units="cm"/>
      <inkml:brushProperty name="height" value="0.05" units="cm"/>
      <inkml:brushProperty name="color" value="#F2A4F2"/>
    </inkml:brush>
  </inkml:definitions>
  <inkml:trace contextRef="#ctx0" brushRef="#br0">0 42 4473 0 0,'3'8'1991'0'0,"-2"-1"-1592"0"0,0-1 0 0 0,1 0 0 0 0,0 0 0 0 0,1 0 0 0 0,-1 0 0 0 0,1-1 1 0 0,7 11-1 0 0,-3-10-269 0 0,0 0 1 0 0,1-1 0 0 0,-1 0-1 0 0,1 0 1 0 0,0-1-1 0 0,1 0 1 0 0,-1-1 0 0 0,1 0-1 0 0,-1 0 1 0 0,1-1-1 0 0,0 0 1 0 0,0 0-1 0 0,0-1 1 0 0,0 0 0 0 0,0-1-1 0 0,0 0 1 0 0,1 0-1 0 0,-1-1 1 0 0,0 0 0 0 0,16-5-1 0 0,2 0 112 0 0,0-2 0 0 0,0-1-1 0 0,-1-1 1 0 0,-1-1 0 0 0,38-23 0 0 0,-7-2 47 0 0,-27 73-377 0 0,-24-31 119 0 0,0 0-1 0 0,1-1 1 0 0,0 0 0 0 0,0 0 0 0 0,0 0-1 0 0,1-1 1 0 0,0 1 0 0 0,-1-2-1 0 0,1 1 1 0 0,1-1 0 0 0,-1 0 0 0 0,0 0-1 0 0,1-1 1 0 0,-1 0 0 0 0,1-1 0 0 0,0 1-1 0 0,0-2 1 0 0,0 1 0 0 0,-1-1-1 0 0,1 0 1 0 0,10-2 0 0 0,1-1 50 0 0,0-1 0 0 0,-1-1 0 0 0,0-1-1 0 0,0-1 1 0 0,0 0 0 0 0,-1-1 0 0 0,28-18 0 0 0,-35 20-77 0 0,-3 1 28 0 0,0 1 0 0 0,0 0 0 0 0,1 0 0 0 0,-1 1 0 0 0,11-4 0 0 0,-16 7-34 0 0,0-1 1 0 0,-1 1-1 0 0,1 0 0 0 0,0 0 0 0 0,0 0 1 0 0,0 0-1 0 0,0 0 0 0 0,0 0 1 0 0,0 0-1 0 0,0 0 0 0 0,0 1 0 0 0,-1-1 1 0 0,1 1-1 0 0,0 0 0 0 0,0-1 1 0 0,-1 1-1 0 0,1 0 0 0 0,0 0 0 0 0,-1 0 1 0 0,1 0-1 0 0,-1 0 0 0 0,1 1 1 0 0,-1-1-1 0 0,1 0 0 0 0,-1 1 0 0 0,0-1 1 0 0,2 4-1 0 0,1 0 7 0 0,0 0 0 0 0,1 1 0 0 0,-1-2 1 0 0,1 1-1 0 0,0 0 0 0 0,1-1 0 0 0,-1 0 0 0 0,1 0 0 0 0,0-1 0 0 0,0 1 1 0 0,0-1-1 0 0,0 0 0 0 0,0-1 0 0 0,8 3 0 0 0,-4-3 44 0 0,1 0 0 0 0,-1-1 0 0 0,0 0 0 0 0,1-1-1 0 0,-1 0 1 0 0,1 0 0 0 0,-1-1 0 0 0,16-4 0 0 0,0-1 73 0 0,-1-2 1 0 0,0-1-1 0 0,0-1 0 0 0,0-1 1 0 0,-2-2-1 0 0,35-21 1 0 0,-37 16 81 0 0,-20 17-215 0 0,0 0-1 0 0,-1 0 1 0 0,1 0 0 0 0,0 0 0 0 0,0 1-1 0 0,0-1 1 0 0,0 0 0 0 0,0 1-1 0 0,0-1 1 0 0,0 0 0 0 0,0 1 0 0 0,0-1-1 0 0,0 1 1 0 0,0 0 0 0 0,0-1-1 0 0,2 1 1 0 0,-1 0 0 0 0,0 1 0 0 0,-1 0-1 0 0,1 0 1 0 0,0 0 0 0 0,-1 0 0 0 0,1 0 0 0 0,0 0-1 0 0,-1 1 1 0 0,1-1 0 0 0,-1 0 0 0 0,0 1-1 0 0,0-1 1 0 0,1 1 0 0 0,0 1 0 0 0,4 4 5 0 0,0-1 1 0 0,0 0 0 0 0,1 0 0 0 0,-1-1 0 0 0,1 0-1 0 0,1 0 1 0 0,-1 0 0 0 0,1-1 0 0 0,0 0 0 0 0,-1-1-1 0 0,2 0 1 0 0,-1 0 0 0 0,0 0 0 0 0,1-1 0 0 0,-1-1 0 0 0,1 1-1 0 0,-1-2 1 0 0,10 1 0 0 0,-5-1 20 0 0,0-1 0 0 0,0 0 0 0 0,0-1 0 0 0,-1-1-1 0 0,1 0 1 0 0,0 0 0 0 0,-1-1 0 0 0,0-1 0 0 0,0 0 0 0 0,-1-1 0 0 0,19-12 0 0 0,-27 25-25 0 0,0-1 1 0 0,0 0 0 0 0,1 0-1 0 0,-1 0 1 0 0,1 0 0 0 0,0-1-1 0 0,1 1 1 0 0,0-1 0 0 0,-1 0-1 0 0,8 5 1 0 0,-4-7 178 0 0,0 0 0 0 0,0-1-1 0 0,0-1 1 0 0,0 1 0 0 0,0-1 0 0 0,1 0 0 0 0,-1-1 0 0 0,0 0 0 0 0,0-1 0 0 0,1 1-1 0 0,11-4 1 0 0,-9 2-357 0 0,0 0-1 0 0,0-1 0 0 0,0 0 0 0 0,-1-1 1 0 0,1 0-1 0 0,-1-1 0 0 0,0 0 1 0 0,10-7-1 0 0,-17 10-1423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1T08:04:31.701"/>
    </inkml:context>
    <inkml:brush xml:id="br0">
      <inkml:brushProperty name="width" value="0.05" units="cm"/>
      <inkml:brushProperty name="height" value="0.05" units="cm"/>
      <inkml:brushProperty name="color" value="#F2A4F2"/>
    </inkml:brush>
  </inkml:definitions>
  <inkml:trace contextRef="#ctx0" brushRef="#br0">20 33 4561 0 0,'0'0'268'0'0,"-17"-13"2823"0"0,16 12-3084 0 0,1 1 0 0 0,0-1 0 0 0,-1 0 0 0 0,1 1 0 0 0,0-1-1 0 0,0 1 1 0 0,0-1 0 0 0,0 1 0 0 0,0-1 0 0 0,-1 0 0 0 0,1 1 0 0 0,0-1 0 0 0,0 1 0 0 0,0-1 0 0 0,1 0 0 0 0,-1 1 0 0 0,0-1-1 0 0,0 1 1 0 0,0-1 0 0 0,0 0 0 0 0,1 1 0 0 0,-1-1 0 0 0,0 1 0 0 0,0-1 0 0 0,1 1 0 0 0,-1-1 0 0 0,0 1 0 0 0,1-1 0 0 0,-1 1-1 0 0,1-1 1 0 0,-1 1 0 0 0,1 0 0 0 0,0-1 0 0 0,0 5 175 0 0,0 0-1 0 0,0 0 1 0 0,1 0 0 0 0,0 0 0 0 0,0 0-1 0 0,0-1 1 0 0,0 1 0 0 0,0 0-1 0 0,1-1 1 0 0,-1 0 0 0 0,6 5 0 0 0,-1-2-99 0 0,0 0 0 0 0,0 0 0 0 0,1 0 1 0 0,0-1-1 0 0,0-1 0 0 0,0 1 1 0 0,1-1-1 0 0,0-1 0 0 0,0 1 1 0 0,-1-2-1 0 0,2 1 0 0 0,-1-1 1 0 0,0 0-1 0 0,0-1 0 0 0,1 0 0 0 0,-1-1 1 0 0,1 0-1 0 0,17-2 0 0 0,-12 0 68 0 0,0-1 0 0 0,0-1-1 0 0,0 0 1 0 0,0-1-1 0 0,-1 0 1 0 0,1-1 0 0 0,-1-1-1 0 0,-1 0 1 0 0,1-1-1 0 0,19-16 1 0 0,-30 22-143 0 0,-1 0 0 0 0,1 0 0 0 0,-1 0 0 0 0,1 0 0 0 0,0 0 0 0 0,0 0 0 0 0,0 1 0 0 0,0-1 1 0 0,0 1-1 0 0,0 0 0 0 0,0 0 0 0 0,0 0 0 0 0,1 0 0 0 0,-1 1 0 0 0,0-1 0 0 0,4 1 0 0 0,-4 1-17 0 0,1 0 0 0 0,-1 0 0 0 0,0 1 0 0 0,0-1 1 0 0,0 1-1 0 0,0 0 0 0 0,0 0 0 0 0,0 0 0 0 0,0 0 0 0 0,0 0 0 0 0,-1 1 0 0 0,1-1 0 0 0,-1 1 0 0 0,0 0 0 0 0,3 4 1 0 0,2 2 10 0 0,0-1 0 0 0,1 0 1 0 0,-1 0-1 0 0,2-1 1 0 0,-1 0-1 0 0,1 0 0 0 0,0-1 1 0 0,0 0-1 0 0,0-1 0 0 0,1 0 1 0 0,16 6-1 0 0,-18-9 76 0 0,0 0 0 0 0,0 0 0 0 0,0-1 0 0 0,0 0 0 0 0,0-1-1 0 0,0 0 1 0 0,0 0 0 0 0,0 0 0 0 0,1-1 0 0 0,-1 0 0 0 0,-1-1 0 0 0,1 0-1 0 0,0 0 1 0 0,0-1 0 0 0,-1 0 0 0 0,12-6 0 0 0,36-26 377 0 0,-41 26-419 0 0,0-1 0 0 0,1 2 1 0 0,24-11-1 0 0,-38 18-42 0 0,1 1 1 0 0,-1 0-1 0 0,1 0 1 0 0,-1 0-1 0 0,0 0 1 0 0,1 0-1 0 0,-1 1 1 0 0,1-1-1 0 0,-1 0 1 0 0,0 1-1 0 0,1-1 0 0 0,-1 1 1 0 0,0-1-1 0 0,1 1 1 0 0,-1-1-1 0 0,0 1 1 0 0,0 0-1 0 0,1 0 1 0 0,-1 0-1 0 0,0 0 0 0 0,2 2 1 0 0,28 31-54 0 0,-5-7 65 0 0,-19-23 18 0 0,0 0-1 0 0,0-1 0 0 0,0 0 0 0 0,0 0 1 0 0,1-1-1 0 0,-1 0 0 0 0,1 0 1 0 0,0-1-1 0 0,-1 0 0 0 0,1 0 0 0 0,0 0 1 0 0,0-1-1 0 0,-1-1 0 0 0,1 1 0 0 0,0-1 1 0 0,0-1-1 0 0,12-3 0 0 0,-8 2 57 0 0,-1 0 0 0 0,0-1 0 0 0,0-1 0 0 0,0 0 0 0 0,0 0 0 0 0,-1-1 0 0 0,0-1 0 0 0,0 1 0 0 0,0-2 0 0 0,15-14 0 0 0,-25 21-80 0 0,1 0 0 0 0,0 0-1 0 0,-1 0 1 0 0,1 0 0 0 0,-1 0-1 0 0,1 1 1 0 0,0-1 0 0 0,0 0-1 0 0,-1 0 1 0 0,1 1 0 0 0,0-1-1 0 0,0 0 1 0 0,0 1 0 0 0,0-1-1 0 0,0 1 1 0 0,0 0 0 0 0,0-1-1 0 0,0 1 1 0 0,0 0 0 0 0,0-1-1 0 0,0 1 1 0 0,0 0 0 0 0,0 0-1 0 0,2 0 1 0 0,8 20-259 0 0,-3 1 242 0 0,-5-16 25 0 0,-1 0 0 0 0,1-1 0 0 0,0 0 0 0 0,0 1 0 0 0,1-1 0 0 0,-1 0 1 0 0,1-1-1 0 0,0 1 0 0 0,0-1 0 0 0,0 1 0 0 0,0-1 0 0 0,1-1 0 0 0,-1 1 0 0 0,1 0 0 0 0,9 2 0 0 0,-6-2 14 0 0,1-1 0 0 0,-1 0 0 0 0,0-1 0 0 0,1 0 0 0 0,0 0 0 0 0,-1-1 0 0 0,1 0-1 0 0,-1 0 1 0 0,11-2 0 0 0,-5-1 26 0 0,-1 1-1 0 0,0-2 0 0 0,0 0 0 0 0,-1 0 0 0 0,1-1 0 0 0,-1-1 1 0 0,0 0-1 0 0,-1 0 0 0 0,1-1 0 0 0,-1-1 0 0 0,0 0 1 0 0,14-14-1 0 0,-4 4-124 0 0,-20 19 55 0 0,0-1 0 0 0,0 1 1 0 0,0 1-1 0 0,0-1 0 0 0,0 0 1 0 0,0 0-1 0 0,0 0 0 0 0,-1 0 1 0 0,1 1-1 0 0,0-1 0 0 0,-1 0 1 0 0,1 0-1 0 0,-1 1 0 0 0,0-1 1 0 0,1 1-1 0 0,-1 1 0 0 0,1-1 17 0 0,1 4 9 0 0,1 1 1 0 0,0-1-1 0 0,0 0 1 0 0,1 0-1 0 0,0 0 1 0 0,0-1-1 0 0,0 1 1 0 0,0-1-1 0 0,1 0 1 0 0,0 0-1 0 0,0-1 1 0 0,1 1-1 0 0,-1-1 1 0 0,1 0-1 0 0,0-1 1 0 0,0 1-1 0 0,0-1 0 0 0,0 0 1 0 0,1-1-1 0 0,-1 1 1 0 0,1-1-1 0 0,-1-1 1 0 0,1 1-1 0 0,0-1 1 0 0,0 0-1 0 0,0-1 1 0 0,-1 0-1 0 0,15-1 1 0 0,-4 0 45 0 0,0-1 0 0 0,0-1 0 0 0,-1 0 1 0 0,1-2-1 0 0,-1 0 0 0 0,0 0 1 0 0,0-2-1 0 0,0 0 0 0 0,-1 0 0 0 0,24-17 1 0 0,-27 14-54 0 0,11-5-65 0 0,-23 15 56 0 0,1 0-1 0 0,0 0 0 0 0,0 0 1 0 0,0 0-1 0 0,-1 0 1 0 0,1 0-1 0 0,0 0 0 0 0,0 0 1 0 0,0 0-1 0 0,-1 0 1 0 0,1 0-1 0 0,0 1 0 0 0,0-1 1 0 0,-1 0-1 0 0,1 1 0 0 0,0-1 1 0 0,0 0-1 0 0,-1 1 1 0 0,1-1-1 0 0,-1 1 0 0 0,1-1 1 0 0,0 1-1 0 0,-1-1 1 0 0,1 1-1 0 0,-1-1 0 0 0,1 1 1 0 0,-1 0-1 0 0,1-1 1 0 0,-1 1-1 0 0,1 1 0 0 0,2 1 16 0 0,1 1-1 0 0,-1-1 1 0 0,1 0-1 0 0,0 0 0 0 0,0 0 1 0 0,0-1-1 0 0,1 0 1 0 0,-1 1-1 0 0,1-1 1 0 0,-1-1-1 0 0,1 1 1 0 0,-1-1-1 0 0,1 0 0 0 0,0 0 1 0 0,0 0-1 0 0,8 0 1 0 0,5 1 4 0 0,-1-2 0 0 0,1 0 1 0 0,22-3-1 0 0,-20 0-1 0 0,-1-1 1 0 0,0-1-1 0 0,0 0 1 0 0,-1-2-1 0 0,1 0 1 0 0,-1-1-1 0 0,-1-1 1 0 0,0 0-1 0 0,0-2 1 0 0,-1 0-1 0 0,0 0 1 0 0,22-22-1 0 0,-37 33-20 0 0,-1-1 1 0 0,1 1-1 0 0,-1 0 0 0 0,1 0 1 0 0,0 0-1 0 0,-1 0 0 0 0,1 0 0 0 0,-1-1 1 0 0,1 1-1 0 0,0 0 0 0 0,-1 1 1 0 0,1-1-1 0 0,0 0 0 0 0,-1 0 1 0 0,1 0-1 0 0,-1 0 0 0 0,1 0 0 0 0,0 1 1 0 0,-1-1-1 0 0,1 0 0 0 0,-1 0 1 0 0,1 1-1 0 0,-1-1 0 0 0,1 0 1 0 0,-1 1-1 0 0,1-1 0 0 0,-1 1 1 0 0,1-1-1 0 0,-1 0 0 0 0,0 1 0 0 0,1-1 1 0 0,-1 1-1 0 0,0-1 0 0 0,1 2 1 0 0,20 26-87 0 0,-10-13 91 0 0,-4-9 28 0 0,-1 0 0 0 0,1-1 0 0 0,0 0 0 0 0,0-1 0 0 0,0 0 0 0 0,1 0 0 0 0,-1 0 0 0 0,1-1 0 0 0,0 0 0 0 0,0 0 0 0 0,0-1 0 0 0,1 0 0 0 0,-1-1 0 0 0,0 0 0 0 0,1 0 0 0 0,-1 0 0 0 0,1-1 0 0 0,-1-1 0 0 0,1 1 1 0 0,-1-1-1 0 0,9-3 0 0 0,8-3 20 0 0,0-1 0 0 0,-1-1 1 0 0,1-1-1 0 0,-2-2 0 0 0,32-20 1 0 0,-49 29-51 0 0,-4 2-28 0 0,0-1 0 0 0,0 1 0 0 0,0-1 0 0 0,0 1 0 0 0,1 0 1 0 0,-1 0-1 0 0,0 0 0 0 0,1 1 0 0 0,-1-1 0 0 0,1 0 0 0 0,3 0 0 0 0,-4 2 17 0 0,0 0 0 0 0,-1 0 1 0 0,1 0-1 0 0,0 0 0 0 0,-1 0 0 0 0,1 0 1 0 0,-1 0-1 0 0,1 1 0 0 0,-1-1 0 0 0,0 0 1 0 0,0 1-1 0 0,1-1 0 0 0,-1 1 0 0 0,0 0 0 0 0,0-1 1 0 0,0 1-1 0 0,0 2 0 0 0,2 1 27 0 0,0-1 0 0 0,0 1 0 0 0,0-1 0 0 0,0 0 0 0 0,1 0 0 0 0,0 0 0 0 0,-1 0 0 0 0,2 0 0 0 0,-1-1 0 0 0,0 0 0 0 0,1 0 0 0 0,-1 0 0 0 0,1 0 0 0 0,0-1 0 0 0,0 0 0 0 0,0 0 0 0 0,0 0 0 0 0,0 0 0 0 0,0-1 0 0 0,1 0 0 0 0,-1 0 0 0 0,0-1 0 0 0,1 1 0 0 0,-1-1-1 0 0,0 0 1 0 0,1-1 0 0 0,-1 1 0 0 0,9-3 0 0 0,9-3 26 0 0,1-2 0 0 0,-2 0 0 0 0,1-2-1 0 0,-1 0 1 0 0,23-16 0 0 0,1 1-25 0 0,-31 78-784 0 0,-13-50 785 0 0,-1 0 0 0 0,0 0-1 0 0,1 0 1 0 0,-1 0 0 0 0,1 0-1 0 0,0 0 1 0 0,0 0 0 0 0,0 0-1 0 0,1-1 1 0 0,-1 1 0 0 0,0-1-1 0 0,1 0 1 0 0,0 0-1 0 0,-1 1 1 0 0,1-2 0 0 0,0 1-1 0 0,6 3 1 0 0,-2-3 35 0 0,-1 0 0 0 0,1 0 0 0 0,-1-1 0 0 0,1 1 0 0 0,0-1 0 0 0,0-1 0 0 0,0 1 0 0 0,11-2 0 0 0,-1-1 31 0 0,0 0 0 0 0,1-2 0 0 0,-1 0 1 0 0,0 0-1 0 0,-1-2 0 0 0,21-9 0 0 0,39-37-96 0 0,-75 52 6 0 0,-1 1 0 0 0,1-1 0 0 0,0 0-1 0 0,-1 0 1 0 0,1 0 0 0 0,0 0 0 0 0,-1 0-1 0 0,1 1 1 0 0,0-1 0 0 0,-1 0-1 0 0,1 0 1 0 0,-1 1 0 0 0,1-1 0 0 0,-1 1-1 0 0,1-1 1 0 0,-1 0 0 0 0,1 1 0 0 0,-1-1-1 0 0,1 1 1 0 0,-1-1 0 0 0,1 1 0 0 0,-1 0-1 0 0,0-1 1 0 0,1 1 0 0 0,-1-1 0 0 0,1 2-1 0 0,15 26-2 0 0,-4-7 25 0 0,-8-17 14 0 0,-1 0 1 0 0,1 0 0 0 0,1-1-1 0 0,-1 0 1 0 0,0 0-1 0 0,1 0 1 0 0,0 0 0 0 0,-1 0-1 0 0,1-1 1 0 0,0 0-1 0 0,0 0 1 0 0,1-1-1 0 0,-1 1 1 0 0,0-1 0 0 0,0 0-1 0 0,1 0 1 0 0,-1-1-1 0 0,1 0 1 0 0,-1 0 0 0 0,1 0-1 0 0,-1 0 1 0 0,0-1-1 0 0,1 0 1 0 0,-1 0-1 0 0,0-1 1 0 0,6-1 0 0 0,-1-1 11 0 0,0-1 0 0 0,0 1 0 0 0,0-2 1 0 0,-1 1-1 0 0,0-1 0 0 0,0-1 0 0 0,0 0 1 0 0,-1 0-1 0 0,0 0 0 0 0,-1-1 0 0 0,1 0 1 0 0,5-10-1 0 0,-13 18-50 0 0,1-1 0 0 0,-1 1 0 0 0,0 0 0 0 0,1-1 1 0 0,-1 1-1 0 0,0-1 0 0 0,1 1 0 0 0,-1 0 0 0 0,0 0 0 0 0,1-1 0 0 0,-1 1 1 0 0,1 0-1 0 0,-1-1 0 0 0,1 1 0 0 0,-1 0 0 0 0,1 0 0 0 0,-1 0 1 0 0,1 0-1 0 0,-1 0 0 0 0,1-1 0 0 0,-1 1 0 0 0,1 0 0 0 0,-1 0 0 0 0,1 0 1 0 0,-1 0-1 0 0,1 0 0 0 0,-1 0 0 0 0,1 1 0 0 0,-1-1 0 0 0,1 0 1 0 0,-1 0-1 0 0,0 0 0 0 0,1 0 0 0 0,-1 1 0 0 0,1-1 0 0 0,-1 0 0 0 0,1 0 1 0 0,-1 1-1 0 0,1-1 0 0 0,21 21-42 0 0,-20-17 72 0 0,1-1 0 0 0,0 1 0 0 0,0-1-1 0 0,1 0 1 0 0,-1 0 0 0 0,1-1 0 0 0,-1 1-1 0 0,6 2 1 0 0,-4-3 21 0 0,1-1-1 0 0,-1 1 0 0 0,0-1 0 0 0,1 0 1 0 0,0-1-1 0 0,-1 1 0 0 0,1-1 1 0 0,-1 0-1 0 0,1 0 0 0 0,-1-1 1 0 0,1 0-1 0 0,0 0 0 0 0,-1 0 0 0 0,0-1 1 0 0,10-3-1 0 0,0-3 37 0 0,-1 0 1 0 0,1-1-1 0 0,23-20 0 0 0,-34 26-66 0 0,-3 3-15 0 0,-1 0 0 0 0,0-1 1 0 0,0 1-1 0 0,0 0 0 0 0,0 0 0 0 0,0 0 0 0 0,1 0 0 0 0,-1 0 0 0 0,0 0 0 0 0,0 0 0 0 0,0 0 0 0 0,0-1 0 0 0,1 1 0 0 0,-1 0 0 0 0,0 0 0 0 0,0 0 0 0 0,0 0 0 0 0,0 0 0 0 0,1 0 0 0 0,-1 0 0 0 0,0 0 0 0 0,0 0 0 0 0,0 0 0 0 0,1 0 0 0 0,-1 0 0 0 0,0 0 0 0 0,0 0 1 0 0,0 0-1 0 0,0 1 0 0 0,1-1 0 0 0,-1 0 0 0 0,0 0 0 0 0,0 0 0 0 0,0 0 0 0 0,0 0 0 0 0,1 0 0 0 0,-1 0 0 0 0,0 1 0 0 0,0-1 0 0 0,0 0 0 0 0,0 0 0 0 0,0 0 0 0 0,0 0 0 0 0,0 0 0 0 0,1 1 0 0 0,-1-1 0 0 0,4 14-230 0 0,-4-12 256 0 0,1 0 0 0 0,-1 1-1 0 0,0-1 1 0 0,1 0 0 0 0,-1 0 0 0 0,1 0 0 0 0,0 0-1 0 0,0 0 1 0 0,0 0 0 0 0,0 0 0 0 0,0 0 0 0 0,0 0-1 0 0,0-1 1 0 0,1 1 0 0 0,-1 0 0 0 0,1-1 0 0 0,-1 1 0 0 0,1-1-1 0 0,-1 1 1 0 0,1-1 0 0 0,0 0 0 0 0,0 0 0 0 0,0 0-1 0 0,0 0 1 0 0,0 0 0 0 0,0 0 0 0 0,0 0 0 0 0,0-1 0 0 0,2 1-1 0 0,10-1 109 0 0,-1-1 0 0 0,1 0 0 0 0,0-1 0 0 0,-1-1 0 0 0,1-1 0 0 0,-1 1 0 0 0,21-10 0 0 0,44-12 745 0 0,-69 24 158 0 0,5-3-6422 0 0,-14 4 5027 0 0,0-1 1 0 0,1 1-1 0 0,-1-1 0 0 0,0 1 0 0 0,0-1 0 0 0,0 1 1 0 0,0-1-1 0 0,0 1 0 0 0,0-1 0 0 0,0 0 0 0 0,0 1 1 0 0,0-1-1 0 0,0 1 0 0 0,-1-1 0 0 0,1 1 0 0 0,0-1 1 0 0,0 1-1 0 0,0-1 0 0 0,-1 1 0 0 0,1 0 0 0 0,0-1 0 0 0,0 1 1 0 0,-4-3-2226 0 0,1-2-62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1T08:04:36.180"/>
    </inkml:context>
    <inkml:brush xml:id="br0">
      <inkml:brushProperty name="width" value="0.05" units="cm"/>
      <inkml:brushProperty name="height" value="0.05" units="cm"/>
      <inkml:brushProperty name="color" value="#F2A4F2"/>
    </inkml:brush>
  </inkml:definitions>
  <inkml:trace contextRef="#ctx0" brushRef="#br0">1 35 4529 0 0,'8'17'3164'0'0,"-5"-10"-3122"0"0,0 1 0 0 0,1-1 0 0 0,0 0 0 0 0,0 0 1 0 0,0 0-1 0 0,1-1 0 0 0,0 0 0 0 0,6 7 0 0 0,-6-9-14 0 0,0 1-1 0 0,0-1 0 0 0,1 0 0 0 0,0-1 0 0 0,-1 1 0 0 0,1-1 0 0 0,0 0 1 0 0,1-1-1 0 0,-1 1 0 0 0,0-1 0 0 0,1-1 0 0 0,-1 1 0 0 0,1-1 1 0 0,0 0-1 0 0,-1 0 0 0 0,1-1 0 0 0,0 0 0 0 0,0 0 0 0 0,-1-1 1 0 0,1 0-1 0 0,0 0 0 0 0,-1 0 0 0 0,1-1 0 0 0,-1 0 0 0 0,0 0 0 0 0,1-1 1 0 0,-1 0-1 0 0,0 0 0 0 0,0 0 0 0 0,-1-1 0 0 0,1 1 0 0 0,6-7 1 0 0,44-37 17 0 0,-44 36-30 0 0,0 0-1 0 0,0 0 0 0 0,2 2 0 0 0,-1-1 1 0 0,1 2-1 0 0,16-8 0 0 0,-29 16-13 0 0,1 0 0 0 0,-1 0 0 0 0,0 0 0 0 0,0 0-1 0 0,0 0 1 0 0,0 0 0 0 0,1 1 0 0 0,-1-1 0 0 0,0 0 0 0 0,0 1 0 0 0,0-1 0 0 0,0 1 0 0 0,0 0 0 0 0,0-1 0 0 0,0 1-1 0 0,0 0 1 0 0,0-1 0 0 0,0 1 0 0 0,0 0 0 0 0,0 0 0 0 0,-1 0 0 0 0,1 0 0 0 0,0 0 0 0 0,0 1 0 0 0,24 34 37 0 0,-13-18-27 0 0,-6-10 163 0 0,1 0 1 0 0,0-1-1 0 0,0 0 0 0 0,1 0 1 0 0,0 0-1 0 0,0-1 1 0 0,0 0-1 0 0,19 9 0 0 0,-21-13-78 0 0,0 0 0 0 0,0-1-1 0 0,0 1 1 0 0,0-1 0 0 0,0 0 0 0 0,0-1-1 0 0,0 0 1 0 0,0 0 0 0 0,1 0 0 0 0,-1-1-1 0 0,0 1 1 0 0,0-2 0 0 0,0 1-1 0 0,0-1 1 0 0,0 1 0 0 0,7-5 0 0 0,1 0 27 0 0,0-1-1 0 0,-1-1 1 0 0,0-1 0 0 0,0 0 0 0 0,-1 0 0 0 0,0-1 0 0 0,0-1 0 0 0,-1 0 0 0 0,-1 0 0 0 0,0-1 0 0 0,10-16 0 0 0,-19 27-100 0 0,0 1 1 0 0,0 0-1 0 0,-1 0 1 0 0,1-1-1 0 0,0 1 1 0 0,-1 0 0 0 0,1 0-1 0 0,0 0 1 0 0,0 0-1 0 0,-1 0 1 0 0,1 0-1 0 0,0 0 1 0 0,0 0-1 0 0,-1 1 1 0 0,1-1 0 0 0,0 0-1 0 0,0 0 1 0 0,-1 1-1 0 0,1-1 1 0 0,0 0-1 0 0,-1 1 1 0 0,1-1-1 0 0,-1 0 1 0 0,1 1 0 0 0,0-1-1 0 0,-1 1 1 0 0,1-1-1 0 0,-1 1 1 0 0,1 0-1 0 0,-1-1 1 0 0,1 1-1 0 0,-1-1 1 0 0,1 2 0 0 0,26 30-183 0 0,-17-20 198 0 0,-4-7-28 0 0,-1 0-1 0 0,2 0 0 0 0,-1 0 1 0 0,0-1-1 0 0,1 0 1 0 0,-1 0-1 0 0,1-1 1 0 0,0 1-1 0 0,1-2 0 0 0,-1 1 1 0 0,0-1-1 0 0,1 0 1 0 0,-1-1-1 0 0,1 1 1 0 0,0-1-1 0 0,-1-1 0 0 0,1 0 1 0 0,0 0-1 0 0,0 0 1 0 0,-1-1-1 0 0,1 0 1 0 0,14-4-1 0 0,-7 0 49 0 0,0 0 0 0 0,1 0 0 0 0,-2-2 0 0 0,1 0 0 0 0,-1 0 0 0 0,0-1 0 0 0,0-1-1 0 0,-1 0 1 0 0,0-1 0 0 0,13-14 0 0 0,-23 27-75 0 0,0-1-1 0 0,0 1 1 0 0,0 0-1 0 0,0 0 1 0 0,-1 0-1 0 0,1 0 0 0 0,-1 0 1 0 0,2 4-1 0 0,6 5-26 0 0,-4-6 63 0 0,0-1-1 0 0,0 0 0 0 0,1-1 1 0 0,-1 0-1 0 0,1 0 0 0 0,0 0 1 0 0,0-1-1 0 0,1 0 1 0 0,-1 0-1 0 0,1-1 0 0 0,-1 0 1 0 0,1 0-1 0 0,0-1 0 0 0,0 0 1 0 0,0 0-1 0 0,0-1 1 0 0,0 0-1 0 0,0 0 0 0 0,-1-1 1 0 0,17-3-1 0 0,-6 0 33 0 0,0-1 0 0 0,-1-1 0 0 0,1-1-1 0 0,-1 0 1 0 0,-1-1 0 0 0,0-1 0 0 0,30-20 0 0 0,-45 28-52 0 0,0 0 0 0 0,0 0 0 0 0,1 1 0 0 0,-1-1 0 0 0,0 0 0 0 0,1 1 0 0 0,-1-1 0 0 0,0 1 0 0 0,1-1 1 0 0,-1 1-1 0 0,1 0 0 0 0,-1-1 0 0 0,1 1 0 0 0,-1 0 0 0 0,1 0 0 0 0,-1 0 0 0 0,1 0 0 0 0,-1 0 0 0 0,1 1 0 0 0,-1-1 0 0 0,1 0 1 0 0,-1 1-1 0 0,1-1 0 0 0,-1 1 0 0 0,0-1 0 0 0,1 1 0 0 0,-1 0 0 0 0,0 0 0 0 0,2 1 0 0 0,4 3-14 0 0,-1 1 0 0 0,0 0 0 0 0,0 0 0 0 0,7 11 0 0 0,24 21-21 0 0,-30-34 52 0 0,1 0 0 0 0,-1-1 0 0 0,1 0 0 0 0,0 0 0 0 0,0-1 0 0 0,0 0 1 0 0,0 0-1 0 0,0-1 0 0 0,1 0 0 0 0,-1 0 0 0 0,0-1 0 0 0,0 0 0 0 0,1-1 0 0 0,-1 0 0 0 0,0 0 0 0 0,0 0 0 0 0,1-1 0 0 0,-1-1 0 0 0,-1 1 0 0 0,11-5 0 0 0,6-4 56 0 0,1-1-1 0 0,-2-1 0 0 0,1-1 0 0 0,40-33 0 0 0,-19 93-542 0 0,-41-42 468 0 0,1 1 0 0 0,0-1 0 0 0,0 0 0 0 0,0 0-1 0 0,1 0 1 0 0,-1-1 0 0 0,1 1 0 0 0,0-1 0 0 0,0-1-1 0 0,0 1 1 0 0,0-1 0 0 0,0 0 0 0 0,0-1-1 0 0,1 1 1 0 0,-1-1 0 0 0,9 0 0 0 0,-4-2 16 0 0,0 0 0 0 0,0 0 0 0 0,0-1 0 0 0,-1-1 0 0 0,1 0 0 0 0,-1 0 1 0 0,1-1-1 0 0,18-11 0 0 0,76-37 107 0 0,-102 55-135 0 0,1 0 0 0 0,-1 0 0 0 0,0 0 1 0 0,0 0-1 0 0,0 1 0 0 0,0-1 0 0 0,-1 1 0 0 0,1 0 0 0 0,2 6 0 0 0,1-2-3 0 0,-3-4 28 0 0,0 0-1 0 0,1 0 0 0 0,-1-1 1 0 0,1 1-1 0 0,0-1 1 0 0,0 0-1 0 0,0 0 0 0 0,1 0 1 0 0,-1-1-1 0 0,1 1 0 0 0,-1-1 1 0 0,1 0-1 0 0,0-1 1 0 0,8 3-1 0 0,-4-3 39 0 0,0 1-1 0 0,0-2 1 0 0,0 1-1 0 0,1-1 1 0 0,-1-1-1 0 0,0 0 1 0 0,15-3-1 0 0,0-3 51 0 0,0 0 0 0 0,0-2 0 0 0,-1-1 0 0 0,0 0 0 0 0,22-15 0 0 0,-26 12-22 0 0,-18 12-93 0 0,-1 0 0 0 0,1 1 0 0 0,0-1 1 0 0,0 1-1 0 0,-1-1 0 0 0,1 0 0 0 0,0 1 0 0 0,0 0 0 0 0,0-1 1 0 0,-1 1-1 0 0,1-1 0 0 0,0 1 0 0 0,0 0 0 0 0,0 0 0 0 0,0-1 1 0 0,0 1-1 0 0,0 0 0 0 0,0 0 0 0 0,1 0 0 0 0,0 1-7 0 0,-1 1-1 0 0,1-1 0 0 0,0 1 0 0 0,0-1 1 0 0,-1 1-1 0 0,1 0 0 0 0,-1 0 0 0 0,0 0 1 0 0,1-1-1 0 0,-1 1 0 0 0,1 4 1 0 0,2-1 29 0 0,0 0 0 0 0,0 0 0 0 0,1 0 0 0 0,-1-1 0 0 0,1 0 0 0 0,0 0 0 0 0,0 0 1 0 0,1 0-1 0 0,-1-1 0 0 0,1 0 0 0 0,-1 0 0 0 0,1 0 0 0 0,0-1 0 0 0,0 1 1 0 0,1-2-1 0 0,-1 1 0 0 0,0-1 0 0 0,0 0 0 0 0,1 0 0 0 0,-1 0 0 0 0,1-1 0 0 0,-1 0 1 0 0,9-2-1 0 0,1 1 13 0 0,1-1 0 0 0,-1-1 0 0 0,0 0 0 0 0,0-1 0 0 0,0-1 0 0 0,-1 0 1 0 0,30-16-1 0 0,-20 6-31 0 0,-19 10 4 0 0,0 1-1 0 0,0 0 1 0 0,1 0 0 0 0,0 1 0 0 0,0-1 0 0 0,0 2-1 0 0,9-4 1 0 0,-12 8-38 0 0,0 0-1 0 0,0 0 1 0 0,0 0-1 0 0,0 0 1 0 0,-1 1-1 0 0,0-1 1 0 0,1 1-1 0 0,-1 0 0 0 0,0 0 1 0 0,0 0-1 0 0,4 6 1 0 0,10 8 16 0 0,-6-9 44 0 0,1-1 0 0 0,-1 0 0 0 0,1-1-1 0 0,0 0 1 0 0,1-1 0 0 0,-1 0 0 0 0,1-1 0 0 0,0-1 0 0 0,0 0-1 0 0,0 0 1 0 0,1-1 0 0 0,-1-1 0 0 0,0-1 0 0 0,1 0-1 0 0,25-3 1 0 0,-20 0 7 0 0,0-1-1 0 0,0 0 0 0 0,0-2 0 0 0,-1 0 1 0 0,0-1-1 0 0,0-1 0 0 0,-1 0 0 0 0,0-1 1 0 0,0-1-1 0 0,22-18 0 0 0,-38 27-28 0 0,0 1 0 0 0,-1 0 0 0 0,1 0 0 0 0,0 0 0 0 0,0 0 0 0 0,0-1 0 0 0,0 1 0 0 0,0 0 0 0 0,0 1 0 0 0,0-1 0 0 0,-1 0-1 0 0,1 0 1 0 0,0 0 0 0 0,0 0 0 0 0,0 1 0 0 0,0-1 0 0 0,0 0 0 0 0,-1 1 0 0 0,1-1 0 0 0,0 1 0 0 0,0-1 0 0 0,-1 1 0 0 0,1-1 0 0 0,0 1 0 0 0,-1-1-1 0 0,2 2 1 0 0,30 28-419 0 0,5 3 115 0 0,-25-25 339 0 0,0-2 0 0 0,1 0 1 0 0,0 0-1 0 0,0-1 0 0 0,1-1 0 0 0,-1 0 1 0 0,1-1-1 0 0,0-1 0 0 0,14 2 0 0 0,-18-4-7 0 0,0-1 0 0 0,0 0 0 0 0,0 0 0 0 0,0-1-1 0 0,0 0 1 0 0,-1-1 0 0 0,1 0 0 0 0,-1 0-1 0 0,0-1 1 0 0,0 0 0 0 0,0-1 0 0 0,0 0-1 0 0,12-9 1 0 0,-2-1-5 0 0,-11 8-76 0 0,0 1 1 0 0,1 0 0 0 0,17-9-1 0 0,-25 15 43 0 0,0 0-1 0 0,0 0 0 0 0,-1 0 0 0 0,1 0 0 0 0,0 0 0 0 0,0 1 0 0 0,0-1 0 0 0,0 0 0 0 0,-1 1 0 0 0,1-1 1 0 0,0 0-1 0 0,0 1 0 0 0,-1-1 0 0 0,1 1 0 0 0,0-1 0 0 0,-1 1 0 0 0,1 0 0 0 0,-1-1 0 0 0,1 1 0 0 0,-1-1 1 0 0,1 1-1 0 0,-1 0 0 0 0,1 0 0 0 0,17 26 114 0 0,-8-14-122 0 0,-5-7 64 0 0,0-1 0 0 0,1 1 0 0 0,0-2 0 0 0,0 1 0 0 0,0-1 0 0 0,0 0 0 0 0,1 0 0 0 0,0 0 0 0 0,0-1-1 0 0,0 0 1 0 0,0-1 0 0 0,0 1 0 0 0,0-1 0 0 0,1-1 0 0 0,-1 1 0 0 0,1-1 0 0 0,-1-1 0 0 0,1 1 0 0 0,0-1 0 0 0,-1-1 0 0 0,1 1 0 0 0,11-4 0 0 0,3-1-4 0 0,-1-1 0 0 0,1-1 1 0 0,-1-1-1 0 0,0-2 0 0 0,0 0 1 0 0,23-16-1 0 0,-43 26-83 0 0,1-1 0 0 0,-1 0-1 0 0,0 0 1 0 0,0 0 0 0 0,1 1 0 0 0,-1-1-1 0 0,0 1 1 0 0,1-1 0 0 0,-1 1 0 0 0,0-1 0 0 0,1 1-1 0 0,-1 0 1 0 0,1 0 0 0 0,-1 0 0 0 0,1-1 0 0 0,-1 2-1 0 0,1-1 1 0 0,-1 0 0 0 0,0 0 0 0 0,1 0 0 0 0,-1 1-1 0 0,3 0 1 0 0,16 22-545 0 0,-8-6 875 0 0,-10-14-232 0 0,1 0 1 0 0,-1-1-1 0 0,1 1 0 0 0,0-1 0 0 0,-1 1 0 0 0,1-1 0 0 0,0 0 0 0 0,1 0 0 0 0,-1 0 0 0 0,0-1 0 0 0,0 1 0 0 0,1-1 1 0 0,-1 0-1 0 0,1 0 0 0 0,-1 0 0 0 0,1 0 0 0 0,0 0 0 0 0,-1-1 0 0 0,1 0 0 0 0,0 0 0 0 0,-1 0 0 0 0,1 0 1 0 0,0 0-1 0 0,-1-1 0 0 0,1 0 0 0 0,6-2 0 0 0,8-3 165 0 0,0 0-1 0 0,-1-2 1 0 0,1 0-1 0 0,17-12 1 0 0,1-1-453 0 0,-23 16-429 0 0,26-16-2 0 0,-30 12-3543 0 0,-4 0-4079 0 0,-4 4 5443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1T08:04:39.591"/>
    </inkml:context>
    <inkml:brush xml:id="br0">
      <inkml:brushProperty name="width" value="0.05" units="cm"/>
      <inkml:brushProperty name="height" value="0.05" units="cm"/>
      <inkml:brushProperty name="color" value="#F2A4F2"/>
    </inkml:brush>
  </inkml:definitions>
  <inkml:trace contextRef="#ctx0" brushRef="#br0">0 91 6193 0 0,'9'10'635'0'0,"-1"1"0"0"0,0 0 0 0 0,-1 0 0 0 0,9 19-1 0 0,-10-19-642 0 0,0 0-1 0 0,0 0 1 0 0,1 0-1 0 0,1-1 0 0 0,12 14 1 0 0,-16-21 109 0 0,-1 0-1 0 0,1 0 1 0 0,0-1 0 0 0,-1 1 0 0 0,1-1 0 0 0,0 0 0 0 0,1 0 0 0 0,-1-1 0 0 0,0 1-1 0 0,0-1 1 0 0,1 0 0 0 0,-1 0 0 0 0,1 0 0 0 0,-1-1 0 0 0,1 1 0 0 0,-1-1-1 0 0,1 0 1 0 0,-1-1 0 0 0,9-1 0 0 0,-2 0 66 0 0,-1 0 0 0 0,0-1 0 0 0,0 0 0 0 0,0-1 0 0 0,-1 0 0 0 0,1 0-1 0 0,-1-1 1 0 0,0 0 0 0 0,0-1 0 0 0,-1 0 0 0 0,1-1 0 0 0,9-10 0 0 0,4-6 93 0 0,-1-2 1 0 0,30-44-1 0 0,-35 45-80 0 0,-15 24-177 0 0,-1 0-1 0 0,1 0 1 0 0,-1 0-1 0 0,1 0 1 0 0,-1 0-1 0 0,1 0 1 0 0,-1 0-1 0 0,1 1 1 0 0,-1-1-1 0 0,1 0 1 0 0,0 0-1 0 0,-1 0 1 0 0,1 1-1 0 0,-1-1 1 0 0,1 0-1 0 0,-1 0 1 0 0,0 1-1 0 0,1-1 1 0 0,-1 1-1 0 0,1-1 1 0 0,-1 0 0 0 0,0 1-1 0 0,1-1 1 0 0,-1 1-1 0 0,0-1 1 0 0,1 1-1 0 0,-1-1 1 0 0,0 1-1 0 0,0-1 1 0 0,1 1-1 0 0,-1-1 1 0 0,0 1-1 0 0,0 0 1 0 0,20 31-100 0 0,-9-13 79 0 0,-6-13 64 0 0,0 0 1 0 0,1 0-1 0 0,0 0 1 0 0,0 0-1 0 0,1-1 0 0 0,-1 0 1 0 0,1-1-1 0 0,0 1 0 0 0,1-1 1 0 0,-1-1-1 0 0,1 1 0 0 0,-1-1 1 0 0,1-1-1 0 0,0 1 1 0 0,0-1-1 0 0,0-1 0 0 0,1 1 1 0 0,-1-2-1 0 0,0 1 0 0 0,0-1 1 0 0,1 0-1 0 0,-1 0 0 0 0,0-1 1 0 0,0-1-1 0 0,0 1 0 0 0,1-1 1 0 0,-1 0-1 0 0,-1-1 1 0 0,1 0-1 0 0,0 0 0 0 0,-1-1 1 0 0,0 0-1 0 0,1 0 0 0 0,-2-1 1 0 0,1 0-1 0 0,0 0 0 0 0,5-7 1 0 0,5-6 96 0 0,-13 13-102 0 0,-1 1 0 0 0,1-1 1 0 0,1 1-1 0 0,-1 0 0 0 0,1 0 1 0 0,-1 0-1 0 0,9-4 0 0 0,-9 10-55 0 0,0 0 0 0 0,0 0-1 0 0,0 1 1 0 0,-1 0-1 0 0,1 0 1 0 0,-1 0 0 0 0,1 0-1 0 0,-1 0 1 0 0,0 1 0 0 0,5 6-1 0 0,0 0-44 0 0,1-1 71 0 0,-1-1 1 0 0,1 0-1 0 0,1 0 1 0 0,0-1 0 0 0,0 0-1 0 0,0 0 1 0 0,1-1-1 0 0,16 6 1 0 0,-20-10 24 0 0,0 0 1 0 0,1 0 0 0 0,-1-1 0 0 0,1 0 0 0 0,0-1 0 0 0,-1 0-1 0 0,1 0 1 0 0,-1-1 0 0 0,1 1 0 0 0,-1-2 0 0 0,1 1 0 0 0,-1-1-1 0 0,1 0 1 0 0,11-6 0 0 0,5-2 79 0 0,-2-2-1 0 0,1-1 1 0 0,-2 0 0 0 0,22-19-1 0 0,25-15 97 0 0,-65 49-240 0 0,-1 0-1 0 0,0 1 1 0 0,1-1 0 0 0,-1 0-1 0 0,0 1 1 0 0,0 0 0 0 0,-1-1-1 0 0,1 1 1 0 0,0 0 0 0 0,-1 0-1 0 0,1 3 1 0 0,12 16-120 0 0,-10-17 154 0 0,0 0-1 0 0,1 0 0 0 0,0-1 0 0 0,0 0 1 0 0,0 0-1 0 0,1 0 0 0 0,-1 0 1 0 0,1-1-1 0 0,0 0 0 0 0,0 0 0 0 0,0-1 1 0 0,0 1-1 0 0,1-1 0 0 0,-1-1 0 0 0,0 1 1 0 0,1-1-1 0 0,0 0 0 0 0,-1-1 0 0 0,1 1 1 0 0,-1-1-1 0 0,1-1 0 0 0,0 1 1 0 0,-1-1-1 0 0,1 0 0 0 0,-1-1 0 0 0,1 0 1 0 0,-1 0-1 0 0,0 0 0 0 0,12-6 0 0 0,7-4 64 0 0,-1-1 0 0 0,43-31-1 0 0,4-2-54 0 0,-32 91-480 0 0,-34-38 473 0 0,1-1 0 0 0,0-1 0 0 0,0 1 0 0 0,1-1 0 0 0,-1 0 0 0 0,1 0 0 0 0,0-1 0 0 0,1 0 0 0 0,-1 0 0 0 0,1-1 0 0 0,-1 0 0 0 0,1 0 0 0 0,0-1 0 0 0,0 0 0 0 0,1 0 0 0 0,-1-1 0 0 0,0 0 0 0 0,0 0 0 0 0,1-1 0 0 0,-1 0 0 0 0,0-1 0 0 0,1 0 0 0 0,-1 0 0 0 0,0-1 0 0 0,0 0 0 0 0,13-5 0 0 0,4-1 55 0 0,0-2 0 0 0,0-2 0 0 0,-1 0 1 0 0,-1-1-1 0 0,0-1 0 0 0,-1-1 0 0 0,0-1 0 0 0,29-29 0 0 0,-51 52-130 0 0,1 1-1 0 0,0 0 0 0 0,0-1 1 0 0,1 1-1 0 0,0-1 0 0 0,0 1 1 0 0,1-1-1 0 0,0 0 0 0 0,0 0 1 0 0,7 10-1 0 0,-6-12 74 0 0,0-1 1 0 0,0 0-1 0 0,0 0 0 0 0,0 0 0 0 0,1 0 1 0 0,0-1-1 0 0,-1 1 0 0 0,1-1 0 0 0,0-1 1 0 0,1 1-1 0 0,-1-1 0 0 0,0 0 0 0 0,1 0 0 0 0,-1 0 1 0 0,7 0-1 0 0,-3 0 27 0 0,1-2-1 0 0,-1 1 1 0 0,0-1-1 0 0,1-1 1 0 0,-1 0-1 0 0,0 0 1 0 0,1-1 0 0 0,14-4-1 0 0,-5-1 29 0 0,-1 0-1 0 0,0-1 1 0 0,-1-1-1 0 0,0 0 1 0 0,0-2-1 0 0,-1 0 1 0 0,-1 0-1 0 0,22-22 1 0 0,-26 28-249 0 0,-7 17-292 0 0,2 9 426 0 0,-2-14 63 0 0,0 0 0 0 0,0-1 0 0 0,1 0 0 0 0,0 0 0 0 0,0 0 0 0 0,0-1 0 0 0,0 1 0 0 0,1-1 0 0 0,0 0 0 0 0,0-1 0 0 0,1 0 0 0 0,-1 0 0 0 0,1 0 0 0 0,0-1 0 0 0,0 0 0 0 0,0 0 0 0 0,0 0 0 0 0,1-1 0 0 0,-1-1 0 0 0,1 1-1 0 0,-1-1 1 0 0,1 0 0 0 0,0-1 0 0 0,11 0 0 0 0,-8 0 12 0 0,-1-1 0 0 0,0 0 1 0 0,0-1-1 0 0,0 0 0 0 0,0-1 0 0 0,0 0 0 0 0,-1 0 0 0 0,1-1 0 0 0,-1 0 0 0 0,0-1 0 0 0,0 0 0 0 0,0 0 0 0 0,-1-1 0 0 0,0 0 0 0 0,0-1 0 0 0,0 0 0 0 0,-1 0 0 0 0,8-10 0 0 0,-16 20-37 0 0,1-1 0 0 0,-1 0-1 0 0,1 0 1 0 0,-1 1 0 0 0,1-1 0 0 0,0 0-1 0 0,0 1 1 0 0,0-1 0 0 0,0 1 0 0 0,0-1-1 0 0,1 0 1 0 0,-1 1 0 0 0,1-1 0 0 0,0 0-1 0 0,-1 0 1 0 0,1 0 0 0 0,0 1-1 0 0,0-1 1 0 0,1 0 0 0 0,-1 0 0 0 0,0 0-1 0 0,1 0 1 0 0,-1-1 0 0 0,1 1 0 0 0,-1 0-1 0 0,1-1 1 0 0,2 3 0 0 0,2 2-42 0 0,0 0 1 0 0,0 0 0 0 0,1-1-1 0 0,-1 1 1 0 0,1-1-1 0 0,0-1 1 0 0,9 5-1 0 0,-9-6 71 0 0,0-1 0 0 0,1 0 1 0 0,-1-1-1 0 0,0 0 0 0 0,0 0 0 0 0,1 0 0 0 0,-1-1 0 0 0,0 0 0 0 0,1-1 0 0 0,-1 1 0 0 0,0-1 0 0 0,1-1 0 0 0,-1 1 0 0 0,0-1 0 0 0,0-1 0 0 0,0 1 0 0 0,9-6 0 0 0,-6 3 9 0 0,0-1 0 0 0,0 0 0 0 0,-1-1 0 0 0,0 0 0 0 0,0-1 0 0 0,-1 0 0 0 0,0 0 0 0 0,0-1 0 0 0,0 0 0 0 0,8-15-1 0 0,-15 22-284 0 0,-3 5-192 0 0,-2 17 72 0 0,5-16 391 0 0,0 1 0 0 0,0-1 0 0 0,0 0 0 0 0,0 0 0 0 0,0 1 0 0 0,1-1 1 0 0,0 0-1 0 0,0 0 0 0 0,0-1 0 0 0,1 1 0 0 0,-1 0 0 0 0,1-1 0 0 0,-1 1 0 0 0,1-1 0 0 0,1 0 0 0 0,-1 0 1 0 0,0 0-1 0 0,1 0 0 0 0,-1-1 0 0 0,1 0 0 0 0,0 1 0 0 0,0-1 0 0 0,4 1 0 0 0,-2-1 48 0 0,0-1 0 0 0,0 0 0 0 0,0 0 0 0 0,0 0 0 0 0,0-1 0 0 0,0 0 0 0 0,0-1 0 0 0,0 1 0 0 0,1-1 0 0 0,-1 0 0 0 0,0 0 0 0 0,0-1 0 0 0,-1 0 0 0 0,1 0 0 0 0,11-6-1 0 0,20-8 7 0 0,-23 11-539 0 0,-1-1 0 0 0,0 0 1 0 0,23-14-1 0 0,-35 18-867 0 0,-1 1 896 0 0,1 1 0 0 0,-1-1 1 0 0,1 1-1 0 0,-1-1 0 0 0,0 0 0 0 0,0 1 0 0 0,1-1 0 0 0,-1 0 0 0 0,0 1 0 0 0,0-1 1 0 0,0 0-1 0 0,0 1 0 0 0,1-1 0 0 0,-1 0 0 0 0,0 1 0 0 0,0-1 0 0 0,-1 0 1 0 0,1 0-1 0 0,0 1 0 0 0,0-1 0 0 0,0 0 0 0 0,0 1 0 0 0,-1-1 0 0 0,1 0 1 0 0,-1 0-1 0 0,-1-5-1973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1T08:04:58.507"/>
    </inkml:context>
    <inkml:brush xml:id="br0">
      <inkml:brushProperty name="width" value="0.05" units="cm"/>
      <inkml:brushProperty name="height" value="0.05" units="cm"/>
      <inkml:brushProperty name="color" value="#F2A4F2"/>
    </inkml:brush>
  </inkml:definitions>
  <inkml:trace contextRef="#ctx0" brushRef="#br0">768 868 9978 0 0,'-28'-15'4927'0'0,"-30"2"-8526"0"0,26 7 2810 0 0,-27-11-203 0 0,1-3 0 0 0,-64-31 0 0 0,76 29 1976 0 0,1-2 0 0 0,2-2 0 0 0,0-2 0 0 0,2-1-1 0 0,-59-57 1 0 0,90 77-674 0 0,0-1-1 0 0,1-1 1 0 0,0 0 0 0 0,0 0-1 0 0,2-1 1 0 0,-1 0 0 0 0,1 0-1 0 0,-7-20 1 0 0,11 25-325 0 0,1-1 1 0 0,1 1 0 0 0,-1 0-1 0 0,1 0 1 0 0,1-1-1 0 0,-1 1 1 0 0,1-1 0 0 0,0 1-1 0 0,1 0 1 0 0,0-1-1 0 0,0 1 1 0 0,1 0-1 0 0,-1 0 1 0 0,2 0 0 0 0,-1 0-1 0 0,1 0 1 0 0,6-12-1 0 0,1 1-251 0 0,1 1 0 0 0,1 0 0 0 0,0 1 0 0 0,1 0-1 0 0,1 1 1 0 0,0 0 0 0 0,1 1 0 0 0,1 1 0 0 0,32-22-1 0 0,-25 22 194 0 0,0 1-1 0 0,1 0 0 0 0,1 2 0 0 0,-1 1 0 0 0,1 1 0 0 0,52-9 1 0 0,-28 11 71 0 0,0 2 0 0 0,-1 3 1 0 0,1 1-1 0 0,0 3 1 0 0,-1 2-1 0 0,1 2 1 0 0,90 25-1 0 0,-101-21-189 0 0,-1 1-1 0 0,0 2 1 0 0,-1 1-1 0 0,-1 2 1 0 0,53 35-1 0 0,-76-44 171 0 0,-1 1-1 0 0,0 0 1 0 0,-1 1-1 0 0,0 0 0 0 0,0 1 1 0 0,-1 0-1 0 0,-1 0 0 0 0,9 16 1 0 0,-12-19 75 0 0,-1 1 1 0 0,0 0 0 0 0,-1 0-1 0 0,0 1 1 0 0,-1-1-1 0 0,1 0 1 0 0,-2 1 0 0 0,1 0-1 0 0,-2-1 1 0 0,1 1-1 0 0,-1 0 1 0 0,-1 0 0 0 0,-1 11-1 0 0,-1-9 20 0 0,0 0-1 0 0,0 0 1 0 0,-1 0 0 0 0,-1-1-1 0 0,0 0 1 0 0,0 0-1 0 0,-1 0 1 0 0,-1-1-1 0 0,1 0 1 0 0,-2 0-1 0 0,-11 12 1 0 0,-11 9 833 0 0,-66 51 1 0 0,31-28 418 0 0,-13 12-186 0 0,88-108-14549 0 0,-5 32 10389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1T08:05:08.684"/>
    </inkml:context>
    <inkml:brush xml:id="br0">
      <inkml:brushProperty name="width" value="0.05" units="cm"/>
      <inkml:brushProperty name="height" value="0.05" units="cm"/>
      <inkml:brushProperty name="color" value="#F2A4F2"/>
    </inkml:brush>
  </inkml:definitions>
  <inkml:trace contextRef="#ctx0" brushRef="#br0">1 245 14283 0 0,'1'-8'76'0'0,"0"1"0"0"0,1-1 0 0 0,0 1-1 0 0,0-1 1 0 0,1 1 0 0 0,0 0 0 0 0,1 0 0 0 0,-1 0 0 0 0,1 0 0 0 0,0 1-1 0 0,1-1 1 0 0,0 1 0 0 0,0 0 0 0 0,0 1 0 0 0,1-1 0 0 0,-1 1-1 0 0,1 0 1 0 0,1 1 0 0 0,-1-1 0 0 0,1 1 0 0 0,-1 0 0 0 0,1 1 0 0 0,0 0-1 0 0,11-4 1 0 0,17-5-257 0 0,0 2 0 0 0,1 1 0 0 0,67-7 0 0 0,-84 13 247 0 0,208-22-1055 0 0,352 5 1 0 0,-518 20 1141 0 0,-1 3 0 0 0,0 3 0 0 0,0 2 0 0 0,108 30 0 0 0,-148-32-165 0 0,-1 1 0 0 0,1 1 0 0 0,-1 1 0 0 0,-1 0-1 0 0,1 2 1 0 0,-2 0 0 0 0,1 1 0 0 0,-2 0 0 0 0,1 2 0 0 0,-2 0 0 0 0,0 0 0 0 0,-1 2 0 0 0,0 0-1 0 0,-1 0 1 0 0,-1 1 0 0 0,-1 1 0 0 0,14 28 0 0 0,-15-22-99 0 0,-1-1 0 0 0,-2 1-1 0 0,0 1 1 0 0,-1-1 0 0 0,4 50 0 0 0,-9-59 86 0 0,0 0 1 0 0,-1 0-1 0 0,-1 0 1 0 0,0 0-1 0 0,-1 0 1 0 0,-1 0-1 0 0,0 0 1 0 0,-1-1-1 0 0,-1 1 1 0 0,0-1-1 0 0,-8 16 0 0 0,6-20 2 0 0,0 0-1 0 0,-1-1 0 0 0,0 0 0 0 0,-1 0 1 0 0,0-1-1 0 0,0 0 0 0 0,0 0 0 0 0,-1-1 0 0 0,0-1 1 0 0,-1 1-1 0 0,0-2 0 0 0,1 1 0 0 0,-2-2 0 0 0,-12 5 1 0 0,-4 0 41 0 0,-1-1 0 0 0,1-2 0 0 0,-1-1 0 0 0,-51 3 0 0 0,74-8 36 0 0,0 0 1 0 0,0 0-1 0 0,0-1 0 0 0,0 0 1 0 0,0 0-1 0 0,0 0 1 0 0,0-1-1 0 0,1 0 1 0 0,-1 0-1 0 0,1 0 1 0 0,-1 0-1 0 0,-7-6 0 0 0,11 7-38 0 0,1-1-1 0 0,-1 1 0 0 0,1 0 0 0 0,-1-1 0 0 0,1 0 0 0 0,0 1 0 0 0,-1-1 0 0 0,1 0 0 0 0,0 0 0 0 0,0 0 1 0 0,0 1-1 0 0,0-1 0 0 0,1 0 0 0 0,-1 0 0 0 0,0-1 0 0 0,1 1 0 0 0,-1 0 0 0 0,1 0 0 0 0,0 0 1 0 0,0 0-1 0 0,0 0 0 0 0,0 0 0 0 0,0 0 0 0 0,0-1 0 0 0,1 1 0 0 0,-1 0 0 0 0,1 0 0 0 0,-1 0 0 0 0,1 0 1 0 0,0 0-1 0 0,0 0 0 0 0,0 0 0 0 0,0 1 0 0 0,0-1 0 0 0,0 0 0 0 0,0 0 0 0 0,3-2 0 0 0,3-4-17 0 0,0 0 0 0 0,0 1 0 0 0,0 0 0 0 0,1 0 0 0 0,0 1 0 0 0,1-1 0 0 0,-1 2 0 0 0,1-1 0 0 0,0 2 0 0 0,0-1 0 0 0,1 1 0 0 0,0 0 0 0 0,13-3 0 0 0,20-4-25 0 0,80-9 0 0 0,-78 14-5 0 0,58-9-30 0 0,2 5-1 0 0,-1 4 1 0 0,179 14 0 0 0,-215 0 40 0 0,-1 2 1 0 0,0 4-1 0 0,-1 2 0 0 0,-1 4 0 0 0,0 2 0 0 0,107 53 0 0 0,-87-30-36 0 0,-2 3-1 0 0,-3 5 0 0 0,-1 2 1 0 0,-3 5-1 0 0,-3 2 0 0 0,98 108 0 0 0,-113-102 55 0 0,-4 3-1 0 0,-2 3 1 0 0,71 135-1 0 0,-60-80-54 0 0,70 215 0 0 0,14 138 80 0 0,-117-358 129 0 0,25 249 0 0 0,-49-281-27 0 0,7 82 311 0 0,-9-145-178 0 0,1-1 0 0 0,1 1 0 0 0,19 50 0 0 0,-21-69-289 0 0,17 37 737 0 0,-20-45-875 0 0,0 0 0 0 0,0 0 0 0 0,0 1-1 0 0,1-1 1 0 0,-1 0 0 0 0,1 0 0 0 0,0 0-1 0 0,-1 0 1 0 0,1-1 0 0 0,0 1 0 0 0,0 0 0 0 0,0-1-1 0 0,0 1 1 0 0,0-1 0 0 0,3 2 0 0 0,2-5-3558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261E4-4B65-75E9-C339-D060F4B0A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EAA6D8-5C3B-9412-1B26-8991922FD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5C9160-D58F-D012-AE42-7FF0CB108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069CB-85F5-4DE8-9A8C-A8D5D1C663CA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A44A15-CE60-D9DB-03C4-97C11B28B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A07891-A2F2-9DB0-0C98-150267F7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8B73C-C346-46A7-86ED-96A4F72DB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934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47249-F5EE-9498-7B3D-118B73450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C69C46-0620-8E60-B338-B15091EA85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0A9589-87AE-8E27-8986-2805183B1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069CB-85F5-4DE8-9A8C-A8D5D1C663CA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6B2139-6838-11E6-EC1A-4BE7E7623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544DE0-C37C-BDAE-C7F1-06ECC284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8B73C-C346-46A7-86ED-96A4F72DB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653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D230FC-3F35-7935-EE9A-F497232F36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45918E-F229-845E-DC55-1166DC39E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1BC15D-E062-8F91-7C75-58D811AC0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069CB-85F5-4DE8-9A8C-A8D5D1C663CA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DE1A29-0A4C-E81D-CFE0-078C33101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3FE835-3DA5-6F8D-09F2-75669BA49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8B73C-C346-46A7-86ED-96A4F72DB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22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BAB141-F21F-49DA-DDB4-6554E0512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737A88-E20F-F26F-CE90-4DBA62324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55775B-4802-8161-ACC5-AF60330A2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069CB-85F5-4DE8-9A8C-A8D5D1C663CA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89D3A5-8D83-84A7-37D9-AA97AD8DE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55C60C-80A9-81BF-59F6-D256D4620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8B73C-C346-46A7-86ED-96A4F72DB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116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10EEA-9EAD-85ED-3425-002C20ADA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EA1E14-3257-A01B-45A1-BB72DBEF9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6D0578-E111-78D9-1942-ACDA3B7A0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069CB-85F5-4DE8-9A8C-A8D5D1C663CA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2A2FD4-4935-1095-ABC1-A30547C0C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75DBD3-65DF-D396-121A-B3B8CAECC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8B73C-C346-46A7-86ED-96A4F72DB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149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07B5A-06E4-D6B0-BE21-475274651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6913AB-B1EE-2862-A7EA-5024AA7258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3265F8-83DF-C72E-5901-14FAC1CBC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BFE06B-C792-B8E8-3F89-432E4A40A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069CB-85F5-4DE8-9A8C-A8D5D1C663CA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A55D7B-D01F-309B-F3BD-377F74DE4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5DCE27-091B-B447-35C5-0848CACF7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8B73C-C346-46A7-86ED-96A4F72DB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577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E81E6-B550-0044-0B47-1C87D3258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F5EA66-BA20-609A-600F-6EE29E0ED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7BC4D0-BD0E-0238-D079-C0CF098A9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EC9A0E-2AD5-5569-2FF8-F700AA1329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A36E9B-F8E5-13D5-95A6-CA2C079099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F43474-014D-5173-ABA1-431C36277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069CB-85F5-4DE8-9A8C-A8D5D1C663CA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C26D64-784D-6474-F44F-9682C6B74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718165-15DA-6178-7932-68413669F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8B73C-C346-46A7-86ED-96A4F72DB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663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048FD9-778D-CBD5-FB6C-B664E1802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25617C0-21D4-F88C-C2F9-608136C3F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069CB-85F5-4DE8-9A8C-A8D5D1C663CA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AE9410-30EA-3284-5FB1-F4390E8F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3F92EE-A165-E9C8-C2B0-1A0C40140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8B73C-C346-46A7-86ED-96A4F72DB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082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5D4BD0-D0A3-7386-30D6-96D6FAA4A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069CB-85F5-4DE8-9A8C-A8D5D1C663CA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8FA89D-9122-280C-16DB-CF50602EF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856B65-1CCE-A294-4AFF-AB1F90EB5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8B73C-C346-46A7-86ED-96A4F72DB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51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F51FB-C939-67C0-E417-CE014E215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905437-A6C5-DFD4-975E-BAE730E63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6C64CD-957E-B848-ADE9-ED841C98E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C8F709-D341-9084-7F35-BB6C75C5B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069CB-85F5-4DE8-9A8C-A8D5D1C663CA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399CAC-2DD2-5227-DE3F-7C23659CC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CEA7C3-C290-74BC-FB6B-26F7C0B8B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8B73C-C346-46A7-86ED-96A4F72DB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196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7BAA1-733E-42EC-D417-66614ECB4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0216D6-94AA-A2F3-2D1C-5F0AB16BC9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A0B8C5-1604-8656-5300-92728D019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EF2C18-C8A5-96D5-5685-737BA5C37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069CB-85F5-4DE8-9A8C-A8D5D1C663CA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095E3C-2462-62FE-6712-254A53065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76312E-7D56-3693-64FC-D99B0576C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8B73C-C346-46A7-86ED-96A4F72DB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065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52A850-D991-E89B-78B0-4559C328E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EA5198-1975-1767-FED2-C33853C76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B0BA5E-EB3A-CCBF-0706-446A88488F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069CB-85F5-4DE8-9A8C-A8D5D1C663CA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55D00E-08C7-36B1-390F-B42A3486D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37B88B-71C9-C621-F9CC-CD52EFC521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8B73C-C346-46A7-86ED-96A4F72DB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338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customXml" Target="../ink/ink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8.xml"/><Relationship Id="rId18" Type="http://schemas.openxmlformats.org/officeDocument/2006/relationships/image" Target="../media/image20.png"/><Relationship Id="rId26" Type="http://schemas.openxmlformats.org/officeDocument/2006/relationships/image" Target="../media/image24.png"/><Relationship Id="rId39" Type="http://schemas.openxmlformats.org/officeDocument/2006/relationships/customXml" Target="../ink/ink21.xml"/><Relationship Id="rId21" Type="http://schemas.openxmlformats.org/officeDocument/2006/relationships/customXml" Target="../ink/ink12.xml"/><Relationship Id="rId34" Type="http://schemas.openxmlformats.org/officeDocument/2006/relationships/image" Target="../media/image28.png"/><Relationship Id="rId42" Type="http://schemas.openxmlformats.org/officeDocument/2006/relationships/image" Target="../media/image32.png"/><Relationship Id="rId47" Type="http://schemas.openxmlformats.org/officeDocument/2006/relationships/customXml" Target="../ink/ink25.xml"/><Relationship Id="rId50" Type="http://schemas.openxmlformats.org/officeDocument/2006/relationships/image" Target="../media/image36.png"/><Relationship Id="rId7" Type="http://schemas.openxmlformats.org/officeDocument/2006/relationships/customXml" Target="../ink/ink5.xml"/><Relationship Id="rId2" Type="http://schemas.openxmlformats.org/officeDocument/2006/relationships/image" Target="../media/image11.png"/><Relationship Id="rId16" Type="http://schemas.openxmlformats.org/officeDocument/2006/relationships/image" Target="../media/image19.png"/><Relationship Id="rId29" Type="http://schemas.openxmlformats.org/officeDocument/2006/relationships/customXml" Target="../ink/ink16.xml"/><Relationship Id="rId11" Type="http://schemas.openxmlformats.org/officeDocument/2006/relationships/customXml" Target="../ink/ink7.xml"/><Relationship Id="rId24" Type="http://schemas.openxmlformats.org/officeDocument/2006/relationships/image" Target="../media/image23.png"/><Relationship Id="rId32" Type="http://schemas.openxmlformats.org/officeDocument/2006/relationships/image" Target="../media/image27.png"/><Relationship Id="rId37" Type="http://schemas.openxmlformats.org/officeDocument/2006/relationships/customXml" Target="../ink/ink20.xml"/><Relationship Id="rId40" Type="http://schemas.openxmlformats.org/officeDocument/2006/relationships/image" Target="../media/image31.png"/><Relationship Id="rId45" Type="http://schemas.openxmlformats.org/officeDocument/2006/relationships/customXml" Target="../ink/ink24.xml"/><Relationship Id="rId5" Type="http://schemas.openxmlformats.org/officeDocument/2006/relationships/customXml" Target="../ink/ink4.xml"/><Relationship Id="rId15" Type="http://schemas.openxmlformats.org/officeDocument/2006/relationships/customXml" Target="../ink/ink9.xml"/><Relationship Id="rId23" Type="http://schemas.openxmlformats.org/officeDocument/2006/relationships/customXml" Target="../ink/ink13.xml"/><Relationship Id="rId28" Type="http://schemas.openxmlformats.org/officeDocument/2006/relationships/image" Target="../media/image25.png"/><Relationship Id="rId36" Type="http://schemas.openxmlformats.org/officeDocument/2006/relationships/image" Target="../media/image29.png"/><Relationship Id="rId49" Type="http://schemas.openxmlformats.org/officeDocument/2006/relationships/customXml" Target="../ink/ink26.xml"/><Relationship Id="rId10" Type="http://schemas.openxmlformats.org/officeDocument/2006/relationships/image" Target="../media/image16.png"/><Relationship Id="rId19" Type="http://schemas.openxmlformats.org/officeDocument/2006/relationships/customXml" Target="../ink/ink11.xml"/><Relationship Id="rId31" Type="http://schemas.openxmlformats.org/officeDocument/2006/relationships/customXml" Target="../ink/ink17.xml"/><Relationship Id="rId44" Type="http://schemas.openxmlformats.org/officeDocument/2006/relationships/image" Target="../media/image33.png"/><Relationship Id="rId4" Type="http://schemas.openxmlformats.org/officeDocument/2006/relationships/image" Target="../media/image13.png"/><Relationship Id="rId9" Type="http://schemas.openxmlformats.org/officeDocument/2006/relationships/customXml" Target="../ink/ink6.xml"/><Relationship Id="rId14" Type="http://schemas.openxmlformats.org/officeDocument/2006/relationships/image" Target="../media/image18.png"/><Relationship Id="rId22" Type="http://schemas.openxmlformats.org/officeDocument/2006/relationships/image" Target="../media/image22.png"/><Relationship Id="rId27" Type="http://schemas.openxmlformats.org/officeDocument/2006/relationships/customXml" Target="../ink/ink15.xml"/><Relationship Id="rId30" Type="http://schemas.openxmlformats.org/officeDocument/2006/relationships/image" Target="../media/image26.png"/><Relationship Id="rId35" Type="http://schemas.openxmlformats.org/officeDocument/2006/relationships/customXml" Target="../ink/ink19.xml"/><Relationship Id="rId43" Type="http://schemas.openxmlformats.org/officeDocument/2006/relationships/customXml" Target="../ink/ink23.xml"/><Relationship Id="rId48" Type="http://schemas.openxmlformats.org/officeDocument/2006/relationships/image" Target="../media/image35.png"/><Relationship Id="rId8" Type="http://schemas.openxmlformats.org/officeDocument/2006/relationships/image" Target="../media/image15.png"/><Relationship Id="rId3" Type="http://schemas.openxmlformats.org/officeDocument/2006/relationships/customXml" Target="../ink/ink3.xml"/><Relationship Id="rId12" Type="http://schemas.openxmlformats.org/officeDocument/2006/relationships/image" Target="../media/image17.png"/><Relationship Id="rId17" Type="http://schemas.openxmlformats.org/officeDocument/2006/relationships/customXml" Target="../ink/ink10.xml"/><Relationship Id="rId25" Type="http://schemas.openxmlformats.org/officeDocument/2006/relationships/customXml" Target="../ink/ink14.xml"/><Relationship Id="rId33" Type="http://schemas.openxmlformats.org/officeDocument/2006/relationships/customXml" Target="../ink/ink18.xml"/><Relationship Id="rId38" Type="http://schemas.openxmlformats.org/officeDocument/2006/relationships/image" Target="../media/image30.png"/><Relationship Id="rId46" Type="http://schemas.openxmlformats.org/officeDocument/2006/relationships/image" Target="../media/image34.png"/><Relationship Id="rId20" Type="http://schemas.openxmlformats.org/officeDocument/2006/relationships/image" Target="../media/image21.png"/><Relationship Id="rId41" Type="http://schemas.openxmlformats.org/officeDocument/2006/relationships/customXml" Target="../ink/ink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customXml" Target="../ink/ink27.xml"/><Relationship Id="rId7" Type="http://schemas.openxmlformats.org/officeDocument/2006/relationships/customXml" Target="../ink/ink29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customXml" Target="../ink/ink28.xml"/><Relationship Id="rId10" Type="http://schemas.openxmlformats.org/officeDocument/2006/relationships/image" Target="../media/image41.png"/><Relationship Id="rId4" Type="http://schemas.openxmlformats.org/officeDocument/2006/relationships/image" Target="../media/image38.png"/><Relationship Id="rId9" Type="http://schemas.openxmlformats.org/officeDocument/2006/relationships/customXml" Target="../ink/ink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AEFE4-AACC-B44C-76A9-F6FA539441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>
                <a:ea typeface="맑은 고딕"/>
              </a:rPr>
              <a:t>코딩테스트</a:t>
            </a:r>
            <a:endParaRPr lang="ko-KR" altLang="en-US" b="1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D838C7-9A8D-A4DA-B431-BFD48D94C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3425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김하경, 한송이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664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소프트웨어, 운영 체제이(가) 표시된 사진&#10;&#10;자동 생성된 설명">
            <a:extLst>
              <a:ext uri="{FF2B5EF4-FFF2-40B4-BE49-F238E27FC236}">
                <a16:creationId xmlns:a16="http://schemas.microsoft.com/office/drawing/2014/main" id="{0477CB4E-956E-3371-BAF2-6D1A90FA7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946" y="585662"/>
            <a:ext cx="8505456" cy="536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91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스크린샷, 소프트웨어, 운영 체제이(가) 표시된 사진&#10;&#10;자동 생성된 설명">
            <a:extLst>
              <a:ext uri="{FF2B5EF4-FFF2-40B4-BE49-F238E27FC236}">
                <a16:creationId xmlns:a16="http://schemas.microsoft.com/office/drawing/2014/main" id="{9B38EB84-721B-8451-A161-4ABC93ACE7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79236" r="19027" b="7862"/>
          <a:stretch/>
        </p:blipFill>
        <p:spPr>
          <a:xfrm>
            <a:off x="291830" y="475051"/>
            <a:ext cx="7362515" cy="8262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21360D-BAAF-4CBD-72FA-577CC5E6A0F3}"/>
              </a:ext>
            </a:extLst>
          </p:cNvPr>
          <p:cNvSpPr txBox="1"/>
          <p:nvPr/>
        </p:nvSpPr>
        <p:spPr>
          <a:xfrm>
            <a:off x="408562" y="1634247"/>
            <a:ext cx="7334655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return [</a:t>
            </a:r>
            <a:r>
              <a:rPr lang="ko-KR" altLang="en-US" sz="1400" b="1" dirty="0"/>
              <a:t>탈락자 번호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탈락한 차례</a:t>
            </a:r>
            <a:r>
              <a:rPr lang="en-US" altLang="ko-KR" sz="1400" b="1" dirty="0"/>
              <a:t>]</a:t>
            </a:r>
          </a:p>
          <a:p>
            <a:r>
              <a:rPr lang="en-US" altLang="ko-KR" sz="1400" b="1" dirty="0"/>
              <a:t>&lt;&lt;</a:t>
            </a:r>
            <a:r>
              <a:rPr lang="ko-KR" altLang="en-US" sz="1400" b="1" dirty="0"/>
              <a:t>탈락자 번호</a:t>
            </a:r>
            <a:r>
              <a:rPr lang="en-US" altLang="ko-KR" sz="1400" b="1" dirty="0"/>
              <a:t>&gt;&gt;</a:t>
            </a:r>
          </a:p>
          <a:p>
            <a:endParaRPr lang="en-US" altLang="ko-KR" sz="1200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lang="ko-KR" altLang="en-US" sz="1200" b="1" dirty="0" err="1">
                <a:solidFill>
                  <a:schemeClr val="bg1"/>
                </a:solidFill>
                <a:highlight>
                  <a:srgbClr val="000000"/>
                </a:highlight>
              </a:rPr>
              <a:t>삼항</a:t>
            </a:r>
            <a:r>
              <a:rPr lang="ko-KR" altLang="en-US" sz="1200" b="1" dirty="0">
                <a:solidFill>
                  <a:schemeClr val="bg1"/>
                </a:solidFill>
                <a:highlight>
                  <a:srgbClr val="000000"/>
                </a:highlight>
              </a:rPr>
              <a:t> 연산자</a:t>
            </a:r>
            <a:endParaRPr lang="en-US" altLang="ko-KR" sz="1200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lang="en-US" altLang="ko-KR" sz="1200" b="1" dirty="0">
                <a:solidFill>
                  <a:schemeClr val="bg1"/>
                </a:solidFill>
                <a:highlight>
                  <a:srgbClr val="000000"/>
                </a:highlight>
              </a:rPr>
              <a:t>(</a:t>
            </a:r>
            <a:r>
              <a:rPr lang="ko-KR" altLang="en-US" sz="1200" b="1" dirty="0">
                <a:solidFill>
                  <a:schemeClr val="bg1"/>
                </a:solidFill>
                <a:highlight>
                  <a:srgbClr val="000000"/>
                </a:highlight>
              </a:rPr>
              <a:t>조건</a:t>
            </a:r>
            <a:r>
              <a:rPr lang="en-US" altLang="ko-KR" sz="1200" b="1" dirty="0">
                <a:solidFill>
                  <a:schemeClr val="bg1"/>
                </a:solidFill>
                <a:highlight>
                  <a:srgbClr val="000000"/>
                </a:highlight>
              </a:rPr>
              <a:t>) ? </a:t>
            </a:r>
            <a:r>
              <a:rPr lang="ko-KR" altLang="en-US" sz="1200" b="1" dirty="0">
                <a:solidFill>
                  <a:schemeClr val="bg1"/>
                </a:solidFill>
                <a:highlight>
                  <a:srgbClr val="000000"/>
                </a:highlight>
              </a:rPr>
              <a:t>참인 경우 출력 값 </a:t>
            </a:r>
            <a:r>
              <a:rPr lang="en-US" altLang="ko-KR" sz="1200" b="1" dirty="0">
                <a:solidFill>
                  <a:schemeClr val="bg1"/>
                </a:solidFill>
                <a:highlight>
                  <a:srgbClr val="000000"/>
                </a:highlight>
              </a:rPr>
              <a:t>:</a:t>
            </a:r>
            <a:r>
              <a:rPr lang="ko-KR" altLang="en-US" sz="1200" b="1" dirty="0">
                <a:solidFill>
                  <a:schemeClr val="bg1"/>
                </a:solidFill>
                <a:highlight>
                  <a:srgbClr val="000000"/>
                </a:highlight>
              </a:rPr>
              <a:t> 거짓인 경우 출력 값</a:t>
            </a:r>
            <a:r>
              <a:rPr lang="en-US" altLang="ko-KR" sz="1200" b="1" dirty="0">
                <a:solidFill>
                  <a:schemeClr val="bg1"/>
                </a:solidFill>
                <a:highlight>
                  <a:srgbClr val="000000"/>
                </a:highlight>
              </a:rPr>
              <a:t>;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b="1" dirty="0"/>
              <a:t>&lt;&lt;</a:t>
            </a:r>
            <a:r>
              <a:rPr lang="ko-KR" altLang="en-US" sz="1400" b="1" dirty="0"/>
              <a:t>탈락한 차례</a:t>
            </a:r>
            <a:r>
              <a:rPr lang="en-US" altLang="ko-KR" sz="1400" b="1" dirty="0"/>
              <a:t>&gt;&gt;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b="1" dirty="0" err="1"/>
              <a:t>Math.ceil</a:t>
            </a:r>
            <a:endParaRPr lang="en-US" altLang="ko-KR" sz="1200" b="1" dirty="0"/>
          </a:p>
          <a:p>
            <a:r>
              <a:rPr lang="ko-KR" altLang="en-US" sz="1200" dirty="0"/>
              <a:t>인자로 받은 숫자를 </a:t>
            </a:r>
            <a:r>
              <a:rPr lang="ko-KR" altLang="en-US" sz="1200" dirty="0" err="1"/>
              <a:t>올림하여</a:t>
            </a:r>
            <a:r>
              <a:rPr lang="ko-KR" altLang="en-US" sz="1200" dirty="0"/>
              <a:t> 가장 가까운 정수를 반환</a:t>
            </a:r>
            <a:endParaRPr lang="en-US" altLang="ko-KR" sz="1200" dirty="0"/>
          </a:p>
          <a:p>
            <a:endParaRPr lang="en-US" altLang="ko-KR" sz="1400" b="1" dirty="0"/>
          </a:p>
          <a:p>
            <a:r>
              <a:rPr lang="en-US" altLang="ko-KR" sz="1400" b="1" dirty="0" err="1"/>
              <a:t>Math.ceil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idx</a:t>
            </a:r>
            <a:r>
              <a:rPr lang="en-US" altLang="ko-KR" sz="1400" b="1" dirty="0"/>
              <a:t> / n) </a:t>
            </a:r>
            <a:endParaRPr lang="en-US" altLang="ko-KR" sz="1200" b="1" dirty="0"/>
          </a:p>
          <a:p>
            <a:r>
              <a:rPr lang="ko-KR" altLang="en-US" sz="1200" dirty="0"/>
              <a:t>탈락자 인덱스를 전체 참가자 수 </a:t>
            </a:r>
            <a:r>
              <a:rPr lang="en-US" altLang="ko-KR" sz="1200" dirty="0"/>
              <a:t>‘n’</a:t>
            </a:r>
            <a:r>
              <a:rPr lang="ko-KR" altLang="en-US" sz="1200" dirty="0"/>
              <a:t>으로 나눈 후 </a:t>
            </a:r>
            <a:r>
              <a:rPr lang="ko-KR" altLang="en-US" sz="1200" dirty="0" err="1"/>
              <a:t>올림하여</a:t>
            </a:r>
            <a:r>
              <a:rPr lang="ko-KR" altLang="en-US" sz="1200" dirty="0"/>
              <a:t> 탈락 차례 구함 </a:t>
            </a:r>
            <a:endParaRPr lang="en-US" altLang="ko-KR" sz="1200" dirty="0"/>
          </a:p>
          <a:p>
            <a:r>
              <a:rPr lang="ko-KR" altLang="en-US" sz="1400" dirty="0"/>
              <a:t> </a:t>
            </a:r>
            <a:endParaRPr lang="en-US" altLang="ko-KR" sz="1400" dirty="0"/>
          </a:p>
          <a:p>
            <a:r>
              <a:rPr lang="ko-KR" altLang="en-US" sz="1400" dirty="0"/>
              <a:t> </a:t>
            </a:r>
            <a:endParaRPr lang="en-US" altLang="ko-KR" sz="1400" dirty="0"/>
          </a:p>
          <a:p>
            <a:endParaRPr lang="ko-KR" altLang="en-US" sz="140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F364E5D-7EFB-402B-2555-F289B2596D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196488"/>
              </p:ext>
            </p:extLst>
          </p:nvPr>
        </p:nvGraphicFramePr>
        <p:xfrm>
          <a:off x="408562" y="2660736"/>
          <a:ext cx="5687438" cy="15365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4186">
                  <a:extLst>
                    <a:ext uri="{9D8B030D-6E8A-4147-A177-3AD203B41FA5}">
                      <a16:colId xmlns:a16="http://schemas.microsoft.com/office/drawing/2014/main" val="1021107341"/>
                    </a:ext>
                  </a:extLst>
                </a:gridCol>
                <a:gridCol w="5153252">
                  <a:extLst>
                    <a:ext uri="{9D8B030D-6E8A-4147-A177-3AD203B41FA5}">
                      <a16:colId xmlns:a16="http://schemas.microsoft.com/office/drawing/2014/main" val="4235243371"/>
                    </a:ext>
                  </a:extLst>
                </a:gridCol>
              </a:tblGrid>
              <a:tr h="5549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조건</a:t>
                      </a:r>
                      <a:r>
                        <a:rPr lang="en-US" altLang="ko-KR" sz="1100" dirty="0"/>
                        <a:t> 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idx</a:t>
                      </a:r>
                      <a:r>
                        <a:rPr lang="en-US" altLang="ko-KR" sz="1100" dirty="0"/>
                        <a:t> % n === 0; (</a:t>
                      </a:r>
                      <a:r>
                        <a:rPr lang="ko-KR" altLang="en-US" sz="1100" dirty="0"/>
                        <a:t>탈락자 인덱스 </a:t>
                      </a:r>
                      <a:r>
                        <a:rPr lang="en-US" altLang="ko-KR" sz="1100" dirty="0"/>
                        <a:t>% </a:t>
                      </a:r>
                      <a:r>
                        <a:rPr lang="ko-KR" altLang="en-US" sz="1100" dirty="0"/>
                        <a:t>전체 인원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274492"/>
                  </a:ext>
                </a:extLst>
              </a:tr>
              <a:tr h="5549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/>
                        <a:t>마지막 순서가 탈락자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마지막 순서이자 전체 인원 수인 </a:t>
                      </a:r>
                      <a:r>
                        <a:rPr lang="en-US" altLang="ko-KR" sz="1100" dirty="0"/>
                        <a:t>n </a:t>
                      </a:r>
                      <a:r>
                        <a:rPr lang="ko-KR" altLang="en-US" sz="1100" dirty="0"/>
                        <a:t>출력</a:t>
                      </a:r>
                      <a:r>
                        <a:rPr lang="en-US" altLang="ko-KR" sz="1100" dirty="0"/>
                        <a:t>)</a:t>
                      </a:r>
                    </a:p>
                    <a:p>
                      <a:pPr algn="l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0190135"/>
                  </a:ext>
                </a:extLst>
              </a:tr>
              <a:tr h="3884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거짓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탈락한 참가자의 인덱스 출력 </a:t>
                      </a:r>
                      <a:endParaRPr lang="en-US" altLang="ko-KR" sz="1100" dirty="0"/>
                    </a:p>
                    <a:p>
                      <a:pPr algn="l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6334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495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091B1F52-4CB8-1F7E-0FD1-E56EB33F8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491" y="663410"/>
            <a:ext cx="8452589" cy="579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466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BAE8B4-0FE2-D809-5100-9EB131CA4D28}"/>
              </a:ext>
            </a:extLst>
          </p:cNvPr>
          <p:cNvSpPr txBox="1"/>
          <p:nvPr/>
        </p:nvSpPr>
        <p:spPr>
          <a:xfrm>
            <a:off x="5427589" y="2027995"/>
            <a:ext cx="1018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퀴즈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463229-D39F-8798-3744-477F9D1AB410}"/>
              </a:ext>
            </a:extLst>
          </p:cNvPr>
          <p:cNvSpPr txBox="1"/>
          <p:nvPr/>
        </p:nvSpPr>
        <p:spPr>
          <a:xfrm>
            <a:off x="1053050" y="2908399"/>
            <a:ext cx="100859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Lv.0 </a:t>
            </a:r>
            <a:r>
              <a:rPr lang="ko-KR" altLang="en-US" dirty="0"/>
              <a:t>각도기 문제에서 </a:t>
            </a:r>
            <a:r>
              <a:rPr lang="en-US" altLang="ko-KR" dirty="0"/>
              <a:t>if,</a:t>
            </a:r>
            <a:r>
              <a:rPr lang="ko-KR" altLang="en-US" dirty="0"/>
              <a:t> </a:t>
            </a:r>
            <a:r>
              <a:rPr lang="en-US" altLang="ko-KR" dirty="0"/>
              <a:t>else</a:t>
            </a:r>
            <a:r>
              <a:rPr lang="ko-KR" altLang="en-US" dirty="0"/>
              <a:t> </a:t>
            </a:r>
            <a:r>
              <a:rPr lang="en-US" altLang="ko-KR" dirty="0"/>
              <a:t>if,</a:t>
            </a:r>
            <a:r>
              <a:rPr lang="ko-KR" altLang="en-US" dirty="0"/>
              <a:t> </a:t>
            </a:r>
            <a:r>
              <a:rPr lang="en-US" altLang="ko-KR" dirty="0"/>
              <a:t>else</a:t>
            </a:r>
            <a:r>
              <a:rPr lang="ko-KR" altLang="en-US" dirty="0"/>
              <a:t>를 사용해 송이와 하경이가 같은 수의 조건을 만들었습니다</a:t>
            </a:r>
            <a:r>
              <a:rPr lang="en-US" altLang="ko-KR" dirty="0"/>
              <a:t>. </a:t>
            </a:r>
          </a:p>
          <a:p>
            <a:pPr algn="ctr"/>
            <a:r>
              <a:rPr lang="ko-KR" altLang="en-US" dirty="0"/>
              <a:t>해당 조건이 몇 개 있었을까요</a:t>
            </a:r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sz="1400" dirty="0"/>
              <a:t>힌트</a:t>
            </a:r>
            <a:endParaRPr lang="en-US" altLang="ko-KR" sz="1400" dirty="0"/>
          </a:p>
          <a:p>
            <a:pPr algn="ctr"/>
            <a:r>
              <a:rPr lang="ko-KR" altLang="en-US" sz="1400" dirty="0"/>
              <a:t>문제를 떠올려 보세요</a:t>
            </a:r>
            <a:r>
              <a:rPr lang="en-US" altLang="ko-KR" sz="1400" dirty="0"/>
              <a:t>!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0040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4111162-E4FD-C809-B190-F6C35AFA0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</a:t>
            </a:r>
            <a:r>
              <a:rPr lang="ko-KR" altLang="en-US" dirty="0"/>
              <a:t>번 문제</a:t>
            </a:r>
          </a:p>
        </p:txBody>
      </p:sp>
      <p:pic>
        <p:nvPicPr>
          <p:cNvPr id="9" name="그림 8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27E832E9-1530-3644-7B0C-AAF25A854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365" y="1538061"/>
            <a:ext cx="9267270" cy="482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317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4111162-E4FD-C809-B190-F6C35AFA0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</a:t>
            </a:r>
            <a:r>
              <a:rPr lang="ko-KR" altLang="en-US" dirty="0"/>
              <a:t>번 풀이 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</a:p>
        </p:txBody>
      </p:sp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B22157A7-123F-5FBF-9660-150B4918F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48" y="1452625"/>
            <a:ext cx="2055566" cy="2036112"/>
          </a:xfrm>
          <a:prstGeom prst="rect">
            <a:avLst/>
          </a:prstGeom>
        </p:spPr>
      </p:pic>
      <p:pic>
        <p:nvPicPr>
          <p:cNvPr id="8" name="그림 7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F16F7C45-10C4-4BD6-78CB-0570556736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04"/>
          <a:stretch/>
        </p:blipFill>
        <p:spPr>
          <a:xfrm>
            <a:off x="295748" y="3695468"/>
            <a:ext cx="2441503" cy="1477423"/>
          </a:xfrm>
          <a:prstGeom prst="rect">
            <a:avLst/>
          </a:prstGeom>
        </p:spPr>
      </p:pic>
      <p:pic>
        <p:nvPicPr>
          <p:cNvPr id="10" name="그림 9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C4E91277-49A4-2F7D-A2FA-16986666D8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766" y="1452625"/>
            <a:ext cx="8726118" cy="49060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F7B3D45-9BF5-B92B-075F-777C7F6A5B3D}"/>
              </a:ext>
            </a:extLst>
          </p:cNvPr>
          <p:cNvSpPr txBox="1"/>
          <p:nvPr/>
        </p:nvSpPr>
        <p:spPr>
          <a:xfrm>
            <a:off x="6598010" y="749649"/>
            <a:ext cx="1262486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예각 → </a:t>
            </a:r>
            <a:r>
              <a:rPr lang="en-US" altLang="ko-KR" sz="1400" dirty="0"/>
              <a:t>1</a:t>
            </a:r>
          </a:p>
          <a:p>
            <a:pPr algn="ctr"/>
            <a:r>
              <a:rPr lang="ko-KR" altLang="en-US" sz="1400" dirty="0"/>
              <a:t>직각 → </a:t>
            </a:r>
            <a:r>
              <a:rPr lang="en-US" altLang="ko-KR" sz="1400" dirty="0"/>
              <a:t>2</a:t>
            </a:r>
          </a:p>
          <a:p>
            <a:pPr algn="ctr"/>
            <a:r>
              <a:rPr lang="ko-KR" altLang="en-US" sz="1400" dirty="0"/>
              <a:t>둔각 → </a:t>
            </a:r>
            <a:r>
              <a:rPr lang="en-US" altLang="ko-KR" sz="1400" dirty="0"/>
              <a:t>3</a:t>
            </a:r>
          </a:p>
          <a:p>
            <a:pPr algn="ctr"/>
            <a:r>
              <a:rPr lang="ko-KR" altLang="en-US" sz="1400" dirty="0"/>
              <a:t>평각 → </a:t>
            </a:r>
            <a:r>
              <a:rPr lang="en-US" altLang="ko-KR" sz="1400" dirty="0"/>
              <a:t>4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C36E36F-ADC5-E60C-BD99-D29D7B77B94C}"/>
              </a:ext>
            </a:extLst>
          </p:cNvPr>
          <p:cNvGrpSpPr/>
          <p:nvPr/>
        </p:nvGrpSpPr>
        <p:grpSpPr>
          <a:xfrm>
            <a:off x="5071553" y="760299"/>
            <a:ext cx="1343520" cy="1423440"/>
            <a:chOff x="5071553" y="760299"/>
            <a:chExt cx="1343520" cy="142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3A184F8D-CF2D-FD8A-786C-D7D1BA5ED6C0}"/>
                    </a:ext>
                  </a:extLst>
                </p14:cNvPr>
                <p14:cNvContentPartPr/>
                <p14:nvPr/>
              </p14:nvContentPartPr>
              <p14:xfrm>
                <a:off x="5071553" y="1000779"/>
                <a:ext cx="1254600" cy="118296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3A184F8D-CF2D-FD8A-786C-D7D1BA5ED6C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035913" y="964779"/>
                  <a:ext cx="1326240" cy="12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4CC6ABC1-ACBB-7F1B-D408-BBE96FA35D2C}"/>
                    </a:ext>
                  </a:extLst>
                </p14:cNvPr>
                <p14:cNvContentPartPr/>
                <p14:nvPr/>
              </p14:nvContentPartPr>
              <p14:xfrm>
                <a:off x="6087473" y="760299"/>
                <a:ext cx="327600" cy="60156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4CC6ABC1-ACBB-7F1B-D408-BBE96FA35D2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051833" y="724299"/>
                  <a:ext cx="399240" cy="673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3199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4111162-E4FD-C809-B190-F6C35AFA0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</a:t>
            </a:r>
            <a:r>
              <a:rPr lang="ko-KR" altLang="en-US" dirty="0"/>
              <a:t>번 풀이 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</a:p>
        </p:txBody>
      </p:sp>
      <p:pic>
        <p:nvPicPr>
          <p:cNvPr id="5" name="그림 4" descr="텍스트, 소프트웨어, 멀티미디어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FE509378-E258-226E-21A3-863E336213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4" t="13192" r="19376" b="9631"/>
          <a:stretch/>
        </p:blipFill>
        <p:spPr>
          <a:xfrm>
            <a:off x="838200" y="1690688"/>
            <a:ext cx="2406407" cy="1325563"/>
          </a:xfrm>
          <a:prstGeom prst="rect">
            <a:avLst/>
          </a:prstGeom>
        </p:spPr>
      </p:pic>
      <p:pic>
        <p:nvPicPr>
          <p:cNvPr id="2" name="그림 2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58A85732-E310-2326-91BE-B1B24CC12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1689549"/>
            <a:ext cx="8212392" cy="476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788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4111162-E4FD-C809-B190-F6C35AFA0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1번 문제 </a:t>
            </a:r>
            <a:endParaRPr lang="ko-KR" altLang="en-US"/>
          </a:p>
        </p:txBody>
      </p:sp>
      <p:pic>
        <p:nvPicPr>
          <p:cNvPr id="6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53FCD191-C7C9-F2F5-FE16-2A6A29778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658" y="1922306"/>
            <a:ext cx="9736392" cy="451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776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4111162-E4FD-C809-B190-F6C35AFA0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1</a:t>
            </a:r>
            <a:r>
              <a:rPr lang="ko-KR" altLang="en-US" dirty="0">
                <a:ea typeface="맑은 고딕"/>
              </a:rPr>
              <a:t>번 풀이 </a:t>
            </a:r>
            <a:endParaRPr lang="ko-KR" altLang="en-US" dirty="0"/>
          </a:p>
        </p:txBody>
      </p:sp>
      <p:pic>
        <p:nvPicPr>
          <p:cNvPr id="2" name="그림 4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F4DB81E0-F9DD-07D1-C447-3EEDE3DB5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72" y="1777488"/>
            <a:ext cx="2743200" cy="1857375"/>
          </a:xfrm>
          <a:prstGeom prst="rect">
            <a:avLst/>
          </a:prstGeom>
        </p:spPr>
      </p:pic>
      <p:pic>
        <p:nvPicPr>
          <p:cNvPr id="5" name="그림 6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BF4F9FF1-31B8-F391-AB5C-47816F7DF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1008" y="1772879"/>
            <a:ext cx="833437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93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>
            <a:extLst>
              <a:ext uri="{FF2B5EF4-FFF2-40B4-BE49-F238E27FC236}">
                <a16:creationId xmlns:a16="http://schemas.microsoft.com/office/drawing/2014/main" id="{7B54F892-572B-08B2-583E-F43C1769918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ea typeface="맑은 고딕"/>
              </a:rPr>
              <a:t>2</a:t>
            </a:r>
            <a:r>
              <a:rPr lang="ko-KR" altLang="en-US" dirty="0">
                <a:ea typeface="맑은 고딕"/>
              </a:rPr>
              <a:t>번 문제 </a:t>
            </a:r>
            <a:endParaRPr lang="ko-KR" altLang="en-US" dirty="0"/>
          </a:p>
        </p:txBody>
      </p:sp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8B1A542E-9379-D3D3-2267-758AB0A48E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60"/>
          <a:stretch/>
        </p:blipFill>
        <p:spPr>
          <a:xfrm>
            <a:off x="1412492" y="976815"/>
            <a:ext cx="9367015" cy="48121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819A7486-A818-ACEA-CC26-C36936FA06D9}"/>
                  </a:ext>
                </a:extLst>
              </p14:cNvPr>
              <p14:cNvContentPartPr/>
              <p14:nvPr/>
            </p14:nvContentPartPr>
            <p14:xfrm>
              <a:off x="2745955" y="2051258"/>
              <a:ext cx="1052640" cy="6984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819A7486-A818-ACEA-CC26-C36936FA06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7315" y="2042258"/>
                <a:ext cx="107028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9C92E230-166F-C46D-8E07-4197CF98D1C2}"/>
                  </a:ext>
                </a:extLst>
              </p14:cNvPr>
              <p14:cNvContentPartPr/>
              <p14:nvPr/>
            </p14:nvContentPartPr>
            <p14:xfrm>
              <a:off x="3373795" y="2271218"/>
              <a:ext cx="722160" cy="5760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9C92E230-166F-C46D-8E07-4197CF98D1C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64795" y="2262578"/>
                <a:ext cx="73980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5BE13CB0-A328-98DD-3D69-7522A066C461}"/>
                  </a:ext>
                </a:extLst>
              </p14:cNvPr>
              <p14:cNvContentPartPr/>
              <p14:nvPr/>
            </p14:nvContentPartPr>
            <p14:xfrm>
              <a:off x="2694115" y="2484698"/>
              <a:ext cx="1632960" cy="633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5BE13CB0-A328-98DD-3D69-7522A066C46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85115" y="2476058"/>
                <a:ext cx="16506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78D955FF-47AB-EAD9-847B-833DCE724745}"/>
                  </a:ext>
                </a:extLst>
              </p14:cNvPr>
              <p14:cNvContentPartPr/>
              <p14:nvPr/>
            </p14:nvContentPartPr>
            <p14:xfrm>
              <a:off x="1853875" y="2711138"/>
              <a:ext cx="1786680" cy="5868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78D955FF-47AB-EAD9-847B-833DCE72474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45235" y="2702498"/>
                <a:ext cx="180432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86F892C1-5E73-C672-6816-68BC7BA025D7}"/>
                  </a:ext>
                </a:extLst>
              </p14:cNvPr>
              <p14:cNvContentPartPr/>
              <p14:nvPr/>
            </p14:nvContentPartPr>
            <p14:xfrm>
              <a:off x="1807435" y="2894738"/>
              <a:ext cx="1287720" cy="9720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86F892C1-5E73-C672-6816-68BC7BA025D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798435" y="2886098"/>
                <a:ext cx="130536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307B9A6E-D086-1103-D100-3F9E74F09262}"/>
                  </a:ext>
                </a:extLst>
              </p14:cNvPr>
              <p14:cNvContentPartPr/>
              <p14:nvPr/>
            </p14:nvContentPartPr>
            <p14:xfrm>
              <a:off x="6622171" y="4883848"/>
              <a:ext cx="463320" cy="31248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307B9A6E-D086-1103-D100-3F9E74F0926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613171" y="4875208"/>
                <a:ext cx="480960" cy="330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그룹 24">
            <a:extLst>
              <a:ext uri="{FF2B5EF4-FFF2-40B4-BE49-F238E27FC236}">
                <a16:creationId xmlns:a16="http://schemas.microsoft.com/office/drawing/2014/main" id="{396D76AE-5D4B-429C-94FC-5719A4C18B4F}"/>
              </a:ext>
            </a:extLst>
          </p:cNvPr>
          <p:cNvGrpSpPr/>
          <p:nvPr/>
        </p:nvGrpSpPr>
        <p:grpSpPr>
          <a:xfrm>
            <a:off x="5288731" y="3411448"/>
            <a:ext cx="1733400" cy="1317600"/>
            <a:chOff x="5288731" y="3411448"/>
            <a:chExt cx="1733400" cy="131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845B0AF2-0AB6-5D26-C6D0-7D8626002D54}"/>
                    </a:ext>
                  </a:extLst>
                </p14:cNvPr>
                <p14:cNvContentPartPr/>
                <p14:nvPr/>
              </p14:nvContentPartPr>
              <p14:xfrm>
                <a:off x="5288731" y="3411448"/>
                <a:ext cx="1597320" cy="131760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845B0AF2-0AB6-5D26-C6D0-7D8626002D5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280091" y="3402808"/>
                  <a:ext cx="1614960" cy="13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24B4A0C2-1166-6FE9-A47C-9FD5EF2E1DBD}"/>
                    </a:ext>
                  </a:extLst>
                </p14:cNvPr>
                <p14:cNvContentPartPr/>
                <p14:nvPr/>
              </p14:nvContentPartPr>
              <p14:xfrm>
                <a:off x="6755011" y="4551928"/>
                <a:ext cx="267120" cy="17100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24B4A0C2-1166-6FE9-A47C-9FD5EF2E1DB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746371" y="4543288"/>
                  <a:ext cx="284760" cy="18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E97A5EE1-F90E-6908-A7CC-1E7144C3C899}"/>
                  </a:ext>
                </a:extLst>
              </p14:cNvPr>
              <p14:cNvContentPartPr/>
              <p14:nvPr/>
            </p14:nvContentPartPr>
            <p14:xfrm>
              <a:off x="3059971" y="5092288"/>
              <a:ext cx="3705120" cy="14436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E97A5EE1-F90E-6908-A7CC-1E7144C3C89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050971" y="5083648"/>
                <a:ext cx="3722760" cy="16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그룹 50">
            <a:extLst>
              <a:ext uri="{FF2B5EF4-FFF2-40B4-BE49-F238E27FC236}">
                <a16:creationId xmlns:a16="http://schemas.microsoft.com/office/drawing/2014/main" id="{53DE8692-3C9B-335B-A446-B458C3C62662}"/>
              </a:ext>
            </a:extLst>
          </p:cNvPr>
          <p:cNvGrpSpPr/>
          <p:nvPr/>
        </p:nvGrpSpPr>
        <p:grpSpPr>
          <a:xfrm>
            <a:off x="4788749" y="5347943"/>
            <a:ext cx="3467520" cy="208447"/>
            <a:chOff x="4788749" y="5347943"/>
            <a:chExt cx="3467520" cy="20844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136657FA-E157-66A5-3F3E-943D90AA9C8D}"/>
                    </a:ext>
                  </a:extLst>
                </p14:cNvPr>
                <p14:cNvContentPartPr/>
                <p14:nvPr/>
              </p14:nvContentPartPr>
              <p14:xfrm>
                <a:off x="4788749" y="5347943"/>
                <a:ext cx="1402560" cy="9540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136657FA-E157-66A5-3F3E-943D90AA9C8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780109" y="5338943"/>
                  <a:ext cx="14202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8C128ABB-4916-A930-B42D-95001DF291D5}"/>
                    </a:ext>
                  </a:extLst>
                </p14:cNvPr>
                <p14:cNvContentPartPr/>
                <p14:nvPr/>
              </p14:nvContentPartPr>
              <p14:xfrm>
                <a:off x="6273389" y="5365583"/>
                <a:ext cx="1982880" cy="7704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8C128ABB-4916-A930-B42D-95001DF291D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264389" y="5356943"/>
                  <a:ext cx="20005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D3732863-2A8A-5FF9-C424-0E5BE01797F6}"/>
                    </a:ext>
                  </a:extLst>
                </p14:cNvPr>
                <p14:cNvContentPartPr/>
                <p14:nvPr/>
              </p14:nvContentPartPr>
              <p14:xfrm>
                <a:off x="5316038" y="5467830"/>
                <a:ext cx="96120" cy="1116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D3732863-2A8A-5FF9-C424-0E5BE01797F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307038" y="5458830"/>
                  <a:ext cx="11376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4540E70B-0515-8878-5731-973201210906}"/>
                    </a:ext>
                  </a:extLst>
                </p14:cNvPr>
                <p14:cNvContentPartPr/>
                <p14:nvPr/>
              </p14:nvContentPartPr>
              <p14:xfrm>
                <a:off x="5294438" y="5504190"/>
                <a:ext cx="109440" cy="1692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4540E70B-0515-8878-5731-97320121090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285798" y="5495550"/>
                  <a:ext cx="1270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66793F96-D6A1-FAE7-3CCC-AF2668927F94}"/>
                    </a:ext>
                  </a:extLst>
                </p14:cNvPr>
                <p14:cNvContentPartPr/>
                <p14:nvPr/>
              </p14:nvContentPartPr>
              <p14:xfrm>
                <a:off x="5316398" y="5439030"/>
                <a:ext cx="33840" cy="10728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66793F96-D6A1-FAE7-3CCC-AF2668927F9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307398" y="5430390"/>
                  <a:ext cx="514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8BA31D6A-BC51-0455-0E5C-C623BADEEA22}"/>
                    </a:ext>
                  </a:extLst>
                </p14:cNvPr>
                <p14:cNvContentPartPr/>
                <p14:nvPr/>
              </p14:nvContentPartPr>
              <p14:xfrm>
                <a:off x="5336198" y="5445510"/>
                <a:ext cx="37440" cy="11088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8BA31D6A-BC51-0455-0E5C-C623BADEEA2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327198" y="5436870"/>
                  <a:ext cx="550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E7505695-5863-4AA4-4A2D-BE1D4DED7795}"/>
                    </a:ext>
                  </a:extLst>
                </p14:cNvPr>
                <p14:cNvContentPartPr/>
                <p14:nvPr/>
              </p14:nvContentPartPr>
              <p14:xfrm>
                <a:off x="5440238" y="5444430"/>
                <a:ext cx="27360" cy="10872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E7505695-5863-4AA4-4A2D-BE1D4DED779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431238" y="5435430"/>
                  <a:ext cx="450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8BD4AFA4-CE20-916A-3D2C-48BA5F54AEC7}"/>
                    </a:ext>
                  </a:extLst>
                </p14:cNvPr>
                <p14:cNvContentPartPr/>
                <p14:nvPr/>
              </p14:nvContentPartPr>
              <p14:xfrm>
                <a:off x="5420078" y="5545230"/>
                <a:ext cx="95040" cy="576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8BD4AFA4-CE20-916A-3D2C-48BA5F54AEC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411438" y="5536230"/>
                  <a:ext cx="1126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359666FF-16EA-5649-87A7-C548C05B435A}"/>
                    </a:ext>
                  </a:extLst>
                </p14:cNvPr>
                <p14:cNvContentPartPr/>
                <p14:nvPr/>
              </p14:nvContentPartPr>
              <p14:xfrm>
                <a:off x="6682958" y="5466750"/>
                <a:ext cx="122040" cy="1512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359666FF-16EA-5649-87A7-C548C05B435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674318" y="5457750"/>
                  <a:ext cx="1396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42A87809-E426-CD25-5699-D74C4E7EA87B}"/>
                    </a:ext>
                  </a:extLst>
                </p14:cNvPr>
                <p14:cNvContentPartPr/>
                <p14:nvPr/>
              </p14:nvContentPartPr>
              <p14:xfrm>
                <a:off x="6683678" y="5499510"/>
                <a:ext cx="117360" cy="1512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42A87809-E426-CD25-5699-D74C4E7EA87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675038" y="5490510"/>
                  <a:ext cx="1350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6E943B84-E95D-35A5-FD42-BC6805D2FCD8}"/>
                    </a:ext>
                  </a:extLst>
                </p14:cNvPr>
                <p14:cNvContentPartPr/>
                <p14:nvPr/>
              </p14:nvContentPartPr>
              <p14:xfrm>
                <a:off x="6721838" y="5431470"/>
                <a:ext cx="21240" cy="12060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6E943B84-E95D-35A5-FD42-BC6805D2FCD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712838" y="5422830"/>
                  <a:ext cx="388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B490680E-DC42-D1BF-9404-7E6FFACFF335}"/>
                    </a:ext>
                  </a:extLst>
                </p14:cNvPr>
                <p14:cNvContentPartPr/>
                <p14:nvPr/>
              </p14:nvContentPartPr>
              <p14:xfrm>
                <a:off x="6763958" y="5415270"/>
                <a:ext cx="19800" cy="13968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B490680E-DC42-D1BF-9404-7E6FFACFF33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755318" y="5406630"/>
                  <a:ext cx="374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9D6D290F-7DB9-1AA8-C7FF-074E18312B0A}"/>
                    </a:ext>
                  </a:extLst>
                </p14:cNvPr>
                <p14:cNvContentPartPr/>
                <p14:nvPr/>
              </p14:nvContentPartPr>
              <p14:xfrm>
                <a:off x="6835238" y="5438670"/>
                <a:ext cx="77040" cy="10296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9D6D290F-7DB9-1AA8-C7FF-074E18312B0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826238" y="5429670"/>
                  <a:ext cx="94680" cy="12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2" name="잉크 51">
                <a:extLst>
                  <a:ext uri="{FF2B5EF4-FFF2-40B4-BE49-F238E27FC236}">
                    <a16:creationId xmlns:a16="http://schemas.microsoft.com/office/drawing/2014/main" id="{C4DC8E54-73E2-20C3-4062-3FB39E7A0013}"/>
                  </a:ext>
                </a:extLst>
              </p14:cNvPr>
              <p14:cNvContentPartPr/>
              <p14:nvPr/>
            </p14:nvContentPartPr>
            <p14:xfrm>
              <a:off x="1306133" y="3198231"/>
              <a:ext cx="468000" cy="355680"/>
            </p14:xfrm>
          </p:contentPart>
        </mc:Choice>
        <mc:Fallback xmlns="">
          <p:pic>
            <p:nvPicPr>
              <p:cNvPr id="52" name="잉크 51">
                <a:extLst>
                  <a:ext uri="{FF2B5EF4-FFF2-40B4-BE49-F238E27FC236}">
                    <a16:creationId xmlns:a16="http://schemas.microsoft.com/office/drawing/2014/main" id="{C4DC8E54-73E2-20C3-4062-3FB39E7A0013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297133" y="3189591"/>
                <a:ext cx="48564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53" name="잉크 52">
                <a:extLst>
                  <a:ext uri="{FF2B5EF4-FFF2-40B4-BE49-F238E27FC236}">
                    <a16:creationId xmlns:a16="http://schemas.microsoft.com/office/drawing/2014/main" id="{072422FB-A843-FA59-B0C8-839F8E3341BD}"/>
                  </a:ext>
                </a:extLst>
              </p14:cNvPr>
              <p14:cNvContentPartPr/>
              <p14:nvPr/>
            </p14:nvContentPartPr>
            <p14:xfrm>
              <a:off x="4742333" y="3213711"/>
              <a:ext cx="455760" cy="313920"/>
            </p14:xfrm>
          </p:contentPart>
        </mc:Choice>
        <mc:Fallback xmlns="">
          <p:pic>
            <p:nvPicPr>
              <p:cNvPr id="53" name="잉크 52">
                <a:extLst>
                  <a:ext uri="{FF2B5EF4-FFF2-40B4-BE49-F238E27FC236}">
                    <a16:creationId xmlns:a16="http://schemas.microsoft.com/office/drawing/2014/main" id="{072422FB-A843-FA59-B0C8-839F8E3341BD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733693" y="3205071"/>
                <a:ext cx="473400" cy="33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8620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A833498D-C822-78C3-E4FD-47932F4CB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580" y="983867"/>
            <a:ext cx="9700934" cy="5669852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5992D670-C36F-7BE1-B932-7D4B04FA2D4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ea typeface="맑은 고딕"/>
              </a:rPr>
              <a:t>2</a:t>
            </a:r>
            <a:r>
              <a:rPr lang="ko-KR" altLang="en-US" dirty="0">
                <a:ea typeface="맑은 고딕"/>
              </a:rPr>
              <a:t>번 문제 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21197AD-6F53-7DFB-C07D-7A89D5664D73}"/>
              </a:ext>
            </a:extLst>
          </p:cNvPr>
          <p:cNvGrpSpPr/>
          <p:nvPr/>
        </p:nvGrpSpPr>
        <p:grpSpPr>
          <a:xfrm>
            <a:off x="2740956" y="1650830"/>
            <a:ext cx="1895760" cy="210960"/>
            <a:chOff x="2740956" y="1650830"/>
            <a:chExt cx="1895760" cy="21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F88277EC-85C2-8CD0-0861-39D582F9AD64}"/>
                    </a:ext>
                  </a:extLst>
                </p14:cNvPr>
                <p14:cNvContentPartPr/>
                <p14:nvPr/>
              </p14:nvContentPartPr>
              <p14:xfrm>
                <a:off x="3428196" y="1786910"/>
                <a:ext cx="1208520" cy="56880"/>
              </p14:xfrm>
            </p:contentPart>
          </mc:Choice>
          <mc:Fallback xmlns=""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F88277EC-85C2-8CD0-0861-39D582F9AD6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419556" y="1778270"/>
                  <a:ext cx="12261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5EDC5CB0-ABFD-2072-F57E-4EEBCCE13E0F}"/>
                    </a:ext>
                  </a:extLst>
                </p14:cNvPr>
                <p14:cNvContentPartPr/>
                <p14:nvPr/>
              </p14:nvContentPartPr>
              <p14:xfrm>
                <a:off x="2740956" y="1650830"/>
                <a:ext cx="523080" cy="21096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5EDC5CB0-ABFD-2072-F57E-4EEBCCE13E0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732316" y="1641830"/>
                  <a:ext cx="540720" cy="22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0A35A8E4-36C1-4356-88EF-ADC9AB6AF7E7}"/>
                  </a:ext>
                </a:extLst>
              </p14:cNvPr>
              <p14:cNvContentPartPr/>
              <p14:nvPr/>
            </p14:nvContentPartPr>
            <p14:xfrm>
              <a:off x="4089156" y="3289190"/>
              <a:ext cx="955080" cy="6408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0A35A8E4-36C1-4356-88EF-ADC9AB6AF7E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80516" y="3280190"/>
                <a:ext cx="97272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862093DB-19AB-5260-4DCE-8B86802EDE07}"/>
                  </a:ext>
                </a:extLst>
              </p14:cNvPr>
              <p14:cNvContentPartPr/>
              <p14:nvPr/>
            </p14:nvContentPartPr>
            <p14:xfrm>
              <a:off x="2798556" y="3118550"/>
              <a:ext cx="1089360" cy="2070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862093DB-19AB-5260-4DCE-8B86802EDE0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89556" y="3109910"/>
                <a:ext cx="1107000" cy="22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2799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25AC0C4-B6A9-05D7-9A56-C8286E46C2D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ea typeface="맑은 고딕"/>
              </a:rPr>
              <a:t>2</a:t>
            </a:r>
            <a:r>
              <a:rPr lang="ko-KR" altLang="en-US" dirty="0">
                <a:ea typeface="맑은 고딕"/>
              </a:rPr>
              <a:t>번 문제 </a:t>
            </a:r>
            <a:endParaRPr lang="ko-KR" altLang="en-US" dirty="0"/>
          </a:p>
        </p:txBody>
      </p:sp>
      <p:pic>
        <p:nvPicPr>
          <p:cNvPr id="9" name="그림 8" descr="텍스트, 스크린샷, 컴퓨터, 소프트웨어이(가) 표시된 사진&#10;&#10;자동 생성된 설명">
            <a:extLst>
              <a:ext uri="{FF2B5EF4-FFF2-40B4-BE49-F238E27FC236}">
                <a16:creationId xmlns:a16="http://schemas.microsoft.com/office/drawing/2014/main" id="{F5BE8568-3185-9862-B921-899410C9E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195" y="916314"/>
            <a:ext cx="8454504" cy="543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700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174</Words>
  <Application>Microsoft Office PowerPoint</Application>
  <PresentationFormat>와이드스크린</PresentationFormat>
  <Paragraphs>49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코딩테스트</vt:lpstr>
      <vt:lpstr>0번 문제</vt:lpstr>
      <vt:lpstr>0번 풀이 1 </vt:lpstr>
      <vt:lpstr>0번 풀이 2 </vt:lpstr>
      <vt:lpstr>1번 문제 </vt:lpstr>
      <vt:lpstr>1번 풀이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0번 문제</dc:title>
  <dc:creator>주호 김</dc:creator>
  <cp:lastModifiedBy>주호 김</cp:lastModifiedBy>
  <cp:revision>5</cp:revision>
  <dcterms:created xsi:type="dcterms:W3CDTF">2023-06-27T06:32:09Z</dcterms:created>
  <dcterms:modified xsi:type="dcterms:W3CDTF">2023-07-03T09:20:39Z</dcterms:modified>
</cp:coreProperties>
</file>