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18DF5-8447-E022-06FB-29DFAA252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81D161-E427-4611-FF9D-E4BDE2E72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33345-B8E3-AE25-208C-708784F6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B8C-C6EF-4790-95A7-E2813F27E7C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C69D6-2CB6-CAA5-3157-2002F8E2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105C7-F624-84E9-45B8-18407E96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0B94-B3C0-4C29-A7F1-73301DFBB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4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60F2A-E334-40FA-B674-4256ED49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A383A6-A8D0-1EC7-B52E-7026AB787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E4808-8666-B95C-2C76-BBA2C508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B8C-C6EF-4790-95A7-E2813F27E7C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521E3-7828-1DBE-6B7E-054D8907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54864-E7A5-F6F9-C7A8-43A56EA7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0B94-B3C0-4C29-A7F1-73301DFBB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7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3366B0-D722-FAED-B386-FE54136EB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C8BD75-E1BD-5FE7-1B49-486048048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F6168-D4A4-9491-B557-E54E43A0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B8C-C6EF-4790-95A7-E2813F27E7C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624FD-2C63-0E34-69D4-5B5A8B52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55EE5-C369-2DDE-3127-0E210ABD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0B94-B3C0-4C29-A7F1-73301DFBB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05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5582D-4D66-BFB9-6860-239B4A7F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3561B-EB41-354E-9977-C54CB3FA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3D928-029D-8B52-2619-AFA8F4BE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B8C-C6EF-4790-95A7-E2813F27E7C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BACD4-A0AE-F8E6-334C-8F9C3549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ECBB1-7CF5-25B5-4C1B-4AFC5163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0B94-B3C0-4C29-A7F1-73301DFBB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88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D6941-6FD3-0184-1EA2-EA65BE80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E0AA3-72B9-8FC9-207E-6825E122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1F49E-9246-5AA0-61A5-3BBD0486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B8C-C6EF-4790-95A7-E2813F27E7C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BAAF3-9B78-03D5-9D41-9C31332D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8B41E-6862-8EBD-FB15-9382C2CB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0B94-B3C0-4C29-A7F1-73301DFBB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EC825-57F7-9DE6-BC11-3D09B217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5E5E2-DDEB-2CEC-4E82-D7BCBA35A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CCB148-CE47-AF80-3FED-AD69B001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B21412-A21D-199E-1926-802104BF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B8C-C6EF-4790-95A7-E2813F27E7C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63F82-A724-9C86-5023-4D1F8E21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27295-A2E5-251E-10B6-EF6707E3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0B94-B3C0-4C29-A7F1-73301DFBB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5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D81A3-80F6-E26D-D045-243861E8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ED6842-2EF0-A916-BC5E-2D0CA52FE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6732B8-156D-D8FE-1F1D-1F41EDAFF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C5EE43-2314-D153-B715-5695BA6E6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5E50DF-CF84-1932-AF1C-F380EAC83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CCBC94-F688-39F6-63C0-DEFEF8AF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B8C-C6EF-4790-95A7-E2813F27E7C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704719-F5C0-9457-E8C3-C932AA78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049C00-5903-803C-DA6F-96FB64B7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0B94-B3C0-4C29-A7F1-73301DFBB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11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FAD0C-1F73-9042-E2F6-F8227F71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C4E756-A38E-64C2-E765-FE526873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B8C-C6EF-4790-95A7-E2813F27E7C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0ACF1B-FE93-70C4-486B-C56D612C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D3CFB8-DC3E-61B9-DCE1-194FE901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0B94-B3C0-4C29-A7F1-73301DFBB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4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18777D-5A33-36AC-3E0D-16FF8954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B8C-C6EF-4790-95A7-E2813F27E7C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ADF767-BD27-2C8B-8A32-C81FE83C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547EA9-5902-35D9-2881-E5629D15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0B94-B3C0-4C29-A7F1-73301DFBB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46BC1-C16D-2712-1865-A7A92BE9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6ED9-0198-6A6E-7109-8DDA8A1F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932B6E-1E08-6052-9E79-EF677866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7333E-94F0-01AB-8B43-A2F3044A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B8C-C6EF-4790-95A7-E2813F27E7C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0C595-4066-2278-11C2-F25BCE8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1D08E-2F7F-43F0-A780-6F461899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0B94-B3C0-4C29-A7F1-73301DFBB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88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6D3D-B7CC-D2D8-7B0D-BFB3CE1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98B80F-D1F2-4B7B-FA5E-CCAD1EC70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2C70C-DED3-CA3F-0090-5F9E1CFD0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95CBB7-A4CC-BA75-02D7-FB3A0C94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B8C-C6EF-4790-95A7-E2813F27E7C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EE04D-1BF2-0B7C-63F6-7D8A7F65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6AE0FE-9873-A553-394A-1AF31538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0B94-B3C0-4C29-A7F1-73301DFBB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5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10A0DE-A0BA-6F00-27F0-5696923F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084457-51E3-196E-6EF3-888F8EB19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0C81E-0E88-5A37-D5BE-32F4A2B01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C4B8C-C6EF-4790-95A7-E2813F27E7C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B9C5A-9DCC-7D16-6C4D-CDBDDA24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02344-585E-2953-F0CF-D509B2384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0B94-B3C0-4C29-A7F1-73301DFBB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7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27818-25A6-41B5-36FE-728E72154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3300"/>
            <a:ext cx="9144000" cy="356306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6/27</a:t>
            </a:r>
            <a:r>
              <a:rPr lang="ko-KR" altLang="en-US" dirty="0"/>
              <a:t> 코딩테스트 연습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허정윤</a:t>
            </a:r>
            <a:br>
              <a:rPr lang="en-US" altLang="ko-KR" dirty="0"/>
            </a:br>
            <a:r>
              <a:rPr lang="ko-KR" altLang="en-US" dirty="0" err="1"/>
              <a:t>정채원</a:t>
            </a:r>
            <a:br>
              <a:rPr lang="en-US" altLang="ko-KR" dirty="0"/>
            </a:br>
            <a:r>
              <a:rPr lang="ko-KR" altLang="en-US" dirty="0"/>
              <a:t>정지현</a:t>
            </a:r>
          </a:p>
        </p:txBody>
      </p:sp>
    </p:spTree>
    <p:extLst>
      <p:ext uri="{BB962C8B-B14F-4D97-AF65-F5344CB8AC3E}">
        <p14:creationId xmlns:p14="http://schemas.microsoft.com/office/powerpoint/2010/main" val="16478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90FB2-A2FF-7ACC-2899-FDE2A427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짝수의 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AD096F-4D3A-9406-3D39-C82967FC8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44" b="5325"/>
          <a:stretch/>
        </p:blipFill>
        <p:spPr>
          <a:xfrm>
            <a:off x="609600" y="1170523"/>
            <a:ext cx="10972800" cy="56874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CC577C-02A8-5C13-7511-D307A60D9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75" t="18358" r="31438" b="46954"/>
          <a:stretch/>
        </p:blipFill>
        <p:spPr>
          <a:xfrm>
            <a:off x="6219131" y="199835"/>
            <a:ext cx="3348764" cy="19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1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F9EDE-7D0E-5C67-6EFF-8292CADB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서울에서 </a:t>
            </a:r>
            <a:r>
              <a:rPr lang="ko-KR" altLang="en-US" dirty="0" err="1"/>
              <a:t>김서방</a:t>
            </a:r>
            <a:r>
              <a:rPr lang="ko-KR" altLang="en-US" dirty="0"/>
              <a:t> 찾기</a:t>
            </a: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A647710-4957-310C-4DDE-3DAD868CF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93" y="1036145"/>
            <a:ext cx="9849813" cy="5821855"/>
          </a:xfrm>
        </p:spPr>
      </p:pic>
      <p:pic>
        <p:nvPicPr>
          <p:cNvPr id="3" name="내용 개체 틀 4" descr="텍스트, 스크린샷, 폰트, 브랜드이(가) 표시된 사진&#10;&#10;자동 생성된 설명">
            <a:extLst>
              <a:ext uri="{FF2B5EF4-FFF2-40B4-BE49-F238E27FC236}">
                <a16:creationId xmlns:a16="http://schemas.microsoft.com/office/drawing/2014/main" id="{DC29B8C3-F014-213A-9861-604BF9012B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0" t="8867" r="26567" b="46066"/>
          <a:stretch/>
        </p:blipFill>
        <p:spPr>
          <a:xfrm>
            <a:off x="9095555" y="369395"/>
            <a:ext cx="3021760" cy="17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3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55BEE-97D9-F70D-A9CC-D477E093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최댓값과 최솟값</a:t>
            </a:r>
            <a:r>
              <a:rPr lang="en-US" altLang="ko-KR" dirty="0"/>
              <a:t> – </a:t>
            </a:r>
            <a:r>
              <a:rPr lang="ko-KR" altLang="en-US" dirty="0"/>
              <a:t>정답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9F2FD92-1A30-556B-CD20-DFEEB31A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569F8A-67F2-70B2-E292-0D8682AFB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80" r="31715" b="8431"/>
          <a:stretch/>
        </p:blipFill>
        <p:spPr>
          <a:xfrm>
            <a:off x="3787852" y="1058450"/>
            <a:ext cx="9618357" cy="6363805"/>
          </a:xfrm>
          <a:prstGeom prst="rect">
            <a:avLst/>
          </a:prstGeom>
        </p:spPr>
      </p:pic>
      <p:pic>
        <p:nvPicPr>
          <p:cNvPr id="3" name="내용 개체 틀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F6716E1-B270-BDEB-8CA1-508083F97F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433" r="61821" b="16706"/>
          <a:stretch/>
        </p:blipFill>
        <p:spPr>
          <a:xfrm>
            <a:off x="-50104" y="1825625"/>
            <a:ext cx="4012727" cy="42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1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55BEE-97D9-F70D-A9CC-D477E093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최댓값과 최솟값</a:t>
            </a:r>
            <a:r>
              <a:rPr lang="en-US" altLang="ko-KR" dirty="0"/>
              <a:t>(</a:t>
            </a:r>
            <a:r>
              <a:rPr lang="ko-KR" altLang="en-US" dirty="0" err="1"/>
              <a:t>정채원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4" name="내용 개체 틀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6E5602A-0A75-B0A3-293D-33CCF4FD3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84" y="1144514"/>
            <a:ext cx="9415831" cy="5565344"/>
          </a:xfrm>
        </p:spPr>
      </p:pic>
    </p:spTree>
    <p:extLst>
      <p:ext uri="{BB962C8B-B14F-4D97-AF65-F5344CB8AC3E}">
        <p14:creationId xmlns:p14="http://schemas.microsoft.com/office/powerpoint/2010/main" val="234838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55BEE-97D9-F70D-A9CC-D477E093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최댓값과 최솟값</a:t>
            </a:r>
            <a:r>
              <a:rPr lang="en-US" altLang="ko-KR" dirty="0"/>
              <a:t>(</a:t>
            </a:r>
            <a:r>
              <a:rPr lang="ko-KR" altLang="en-US" dirty="0"/>
              <a:t>정지현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9F2FD92-1A30-556B-CD20-DFEEB31A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A6CC2E-20F7-6E10-45BE-65A712D12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09" t="23488" r="17862" b="43753"/>
          <a:stretch/>
        </p:blipFill>
        <p:spPr>
          <a:xfrm>
            <a:off x="2090200" y="1728735"/>
            <a:ext cx="8011599" cy="38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4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55BEE-97D9-F70D-A9CC-D477E093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최댓값과 최솟값</a:t>
            </a:r>
            <a:r>
              <a:rPr lang="en-US" altLang="ko-KR" dirty="0"/>
              <a:t>(</a:t>
            </a:r>
            <a:r>
              <a:rPr lang="ko-KR" altLang="en-US" dirty="0" err="1"/>
              <a:t>허정윤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5C7D22A-0148-6F0B-5547-90C7F2857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1" t="15393" r="-412" b="-1486"/>
          <a:stretch/>
        </p:blipFill>
        <p:spPr>
          <a:xfrm>
            <a:off x="1628383" y="1215025"/>
            <a:ext cx="8635462" cy="5642975"/>
          </a:xfrm>
        </p:spPr>
      </p:pic>
    </p:spTree>
    <p:extLst>
      <p:ext uri="{BB962C8B-B14F-4D97-AF65-F5344CB8AC3E}">
        <p14:creationId xmlns:p14="http://schemas.microsoft.com/office/powerpoint/2010/main" val="368940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84479-D53F-3F40-3B39-58729B99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/>
              <a:t>Q. </a:t>
            </a:r>
            <a:r>
              <a:rPr lang="ko-KR" altLang="en-US" sz="3200" b="0" i="0" dirty="0">
                <a:solidFill>
                  <a:srgbClr val="4D5156"/>
                </a:solidFill>
                <a:effectLst/>
                <a:highlight>
                  <a:srgbClr val="FFFF00"/>
                </a:highlight>
                <a:latin typeface="Apple SD Gothic Neo"/>
              </a:rPr>
              <a:t>문자열에서 원하는 문자의 위치를 찾거나</a:t>
            </a:r>
            <a:endParaRPr lang="en-US" altLang="ko-KR" sz="3200" b="0" i="0" dirty="0">
              <a:solidFill>
                <a:srgbClr val="4D5156"/>
              </a:solidFill>
              <a:effectLst/>
              <a:highlight>
                <a:srgbClr val="FFFF00"/>
              </a:highlight>
              <a:latin typeface="Apple SD Gothic Neo"/>
            </a:endParaRPr>
          </a:p>
          <a:p>
            <a:pPr marL="0" indent="0" algn="ctr">
              <a:buNone/>
            </a:pPr>
            <a:r>
              <a:rPr lang="ko-KR" altLang="en-US" sz="3200" b="0" i="0" dirty="0">
                <a:solidFill>
                  <a:srgbClr val="4D5156"/>
                </a:solidFill>
                <a:effectLst/>
                <a:highlight>
                  <a:srgbClr val="FFFF00"/>
                </a:highlight>
                <a:latin typeface="Apple SD Gothic Neo"/>
              </a:rPr>
              <a:t>배열에서 배열 값의 존재 여부를 확인</a:t>
            </a:r>
            <a:r>
              <a:rPr lang="ko-KR" altLang="en-US" sz="3200" b="0" i="0" dirty="0">
                <a:solidFill>
                  <a:srgbClr val="4D5156"/>
                </a:solidFill>
                <a:effectLst/>
                <a:latin typeface="Apple SD Gothic Neo"/>
              </a:rPr>
              <a:t>하는 방법</a:t>
            </a:r>
            <a:r>
              <a:rPr lang="ko-KR" altLang="en-US" sz="3200" dirty="0">
                <a:solidFill>
                  <a:srgbClr val="4D5156"/>
                </a:solidFill>
                <a:latin typeface="Apple SD Gothic Neo"/>
              </a:rPr>
              <a:t>으로</a:t>
            </a:r>
            <a:endParaRPr lang="en-US" altLang="ko-KR" sz="3200" dirty="0">
              <a:solidFill>
                <a:srgbClr val="4D5156"/>
              </a:solidFill>
              <a:latin typeface="Apple SD Gothic Neo"/>
            </a:endParaRPr>
          </a:p>
          <a:p>
            <a:pPr marL="0" indent="0" algn="ctr">
              <a:buNone/>
            </a:pPr>
            <a:r>
              <a:rPr lang="ko-KR" altLang="en-US" sz="3200" dirty="0">
                <a:solidFill>
                  <a:srgbClr val="4D5156"/>
                </a:solidFill>
                <a:latin typeface="Apple SD Gothic Neo"/>
              </a:rPr>
              <a:t>사용하는 함수는 무엇입니까</a:t>
            </a:r>
            <a:r>
              <a:rPr lang="en-US" altLang="ko-KR" sz="3200" dirty="0">
                <a:solidFill>
                  <a:srgbClr val="4D5156"/>
                </a:solidFill>
                <a:latin typeface="Apple SD Gothic Neo"/>
              </a:rPr>
              <a:t>?</a:t>
            </a:r>
            <a:r>
              <a:rPr lang="en-US" altLang="ko-K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076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64</Words>
  <Application>Microsoft Office PowerPoint</Application>
  <PresentationFormat>와이드스크린</PresentationFormat>
  <Paragraphs>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Apple SD Gothic Neo</vt:lpstr>
      <vt:lpstr>맑은 고딕</vt:lpstr>
      <vt:lpstr>Arial</vt:lpstr>
      <vt:lpstr>Office 테마</vt:lpstr>
      <vt:lpstr>6/27 코딩테스트 연습  허정윤 정채원 정지현</vt:lpstr>
      <vt:lpstr>0. 짝수의 합</vt:lpstr>
      <vt:lpstr>1. 서울에서 김서방 찾기</vt:lpstr>
      <vt:lpstr>2. 최댓값과 최솟값 – 정답 </vt:lpstr>
      <vt:lpstr>2. 최댓값과 최솟값(정채원) </vt:lpstr>
      <vt:lpstr>2. 최댓값과 최솟값(정지현) </vt:lpstr>
      <vt:lpstr>2. 최댓값과 최솟값(허정윤)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6/27 프론트 스터디  허정윤 정채원 정지현</dc:title>
  <dc:creator>정지현</dc:creator>
  <cp:lastModifiedBy>정지현</cp:lastModifiedBy>
  <cp:revision>8</cp:revision>
  <dcterms:created xsi:type="dcterms:W3CDTF">2023-06-27T05:35:42Z</dcterms:created>
  <dcterms:modified xsi:type="dcterms:W3CDTF">2023-07-04T02:53:18Z</dcterms:modified>
</cp:coreProperties>
</file>