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0"/>
    <p:restoredTop sz="95728"/>
  </p:normalViewPr>
  <p:slideViewPr>
    <p:cSldViewPr snapToGrid="0">
      <p:cViewPr varScale="1">
        <p:scale>
          <a:sx n="103" d="100"/>
          <a:sy n="103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C4A2C-76F6-A3D9-BDDA-6366292E8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4EF2FC-8CCA-AD66-23CA-87F155E8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4FF85-5DC0-AECF-CCF7-2CFFFBBD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CC61-A3AC-204C-A522-3AC41314E2D0}" type="datetimeFigureOut">
              <a:rPr kumimoji="1" lang="ko-Kore-KR" altLang="en-US" smtClean="0"/>
              <a:t>2023. 7. 4.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7FD1D-682A-8777-C851-949D105D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40973-19FF-7C34-7423-D6B1EF5B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ED29-AA3E-2340-9335-A97364A4B0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022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5982-6CF2-5F44-0E71-F70C9801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B1A643-267B-B393-D3A5-717ADBBD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04C64-42EE-8630-D485-D6240674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CC61-A3AC-204C-A522-3AC41314E2D0}" type="datetimeFigureOut">
              <a:rPr kumimoji="1" lang="ko-Kore-KR" altLang="en-US" smtClean="0"/>
              <a:t>2023. 7. 4.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7A93F-D26D-3F6A-6079-19901C0D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8949F-A3B1-1D76-E981-BFA6668C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ED29-AA3E-2340-9335-A97364A4B0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6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1B5155-A874-B475-DCDF-DCF07D35C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11771F-ADC1-9364-F116-C3515847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C0E7D-AE5D-A960-1FD1-B688C0DE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CC61-A3AC-204C-A522-3AC41314E2D0}" type="datetimeFigureOut">
              <a:rPr kumimoji="1" lang="ko-Kore-KR" altLang="en-US" smtClean="0"/>
              <a:t>2023. 7. 4.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3C0BB-1627-0A0D-FADE-D3132595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17797-B8C4-8C05-1F2F-24C9F349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ED29-AA3E-2340-9335-A97364A4B0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17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A1338-9AC4-07FB-6689-561DA29F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DE00F-E61F-4425-2CEB-F80C68B1C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65F2E-9C71-3D63-8DF3-65B7547D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CC61-A3AC-204C-A522-3AC41314E2D0}" type="datetimeFigureOut">
              <a:rPr kumimoji="1" lang="ko-Kore-KR" altLang="en-US" smtClean="0"/>
              <a:t>2023. 7. 4.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408C9-45F9-9578-1FF0-1901EC6F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837AA-E16C-72DD-72B2-B5477AE1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ED29-AA3E-2340-9335-A97364A4B0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183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31A39-FCA0-E797-B385-0EA892C6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2ECC49-5955-F0A7-9093-8D593E664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0465C-B94D-9486-3D51-E89F90E0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CC61-A3AC-204C-A522-3AC41314E2D0}" type="datetimeFigureOut">
              <a:rPr kumimoji="1" lang="ko-Kore-KR" altLang="en-US" smtClean="0"/>
              <a:t>2023. 7. 4.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5A126-317A-DD5A-6ABD-AB6893CB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0C056-E2D4-1FD2-EFBB-CADA9C2C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ED29-AA3E-2340-9335-A97364A4B0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590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1CFB0-2D97-52E0-3BC7-14897ABF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438A8-FF8C-DC6D-DADA-570F67279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695B60-AD38-E146-7B96-3EF39E6CA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DC9AB-4BCF-D64B-FAD6-51D91E3F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CC61-A3AC-204C-A522-3AC41314E2D0}" type="datetimeFigureOut">
              <a:rPr kumimoji="1" lang="ko-Kore-KR" altLang="en-US" smtClean="0"/>
              <a:t>2023. 7. 4.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3B471-BA13-4603-D737-1101B6EE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DAAF6-7552-9275-527E-7B22E80B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ED29-AA3E-2340-9335-A97364A4B0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409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C6631-F072-BF0B-ED45-94ABE141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3E35D9-41E5-628B-0A95-2E2E5C2BD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05E74-D20C-EE7E-F5A5-462C63A57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504001-B3FD-24BF-CA39-733A4D592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D7B726-F65C-489D-EDA2-BA7DB003D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3594C9-082B-827E-549C-49B4A1D3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CC61-A3AC-204C-A522-3AC41314E2D0}" type="datetimeFigureOut">
              <a:rPr kumimoji="1" lang="ko-Kore-KR" altLang="en-US" smtClean="0"/>
              <a:t>2023. 7. 4.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E3B50A-3C14-A13C-E1F0-070172CA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2B0BA6-B08C-A3B2-F598-0B08FD5E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ED29-AA3E-2340-9335-A97364A4B0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36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EB59-2202-9E17-1502-6AC071E4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6F8B22-08A4-5D85-2C12-DCEE8B0F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CC61-A3AC-204C-A522-3AC41314E2D0}" type="datetimeFigureOut">
              <a:rPr kumimoji="1" lang="ko-Kore-KR" altLang="en-US" smtClean="0"/>
              <a:t>2023. 7. 4.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B3E963-99A6-9D02-C519-5F77CBF8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64D22C-2F21-200B-1AB0-D0813C3E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ED29-AA3E-2340-9335-A97364A4B0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200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E84D1-FEDD-F028-B3C5-176A35C0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CC61-A3AC-204C-A522-3AC41314E2D0}" type="datetimeFigureOut">
              <a:rPr kumimoji="1" lang="ko-Kore-KR" altLang="en-US" smtClean="0"/>
              <a:t>2023. 7. 4.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576674-EABD-E340-CD6D-B1391DFB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CBA27-B08E-2528-C37C-850C97C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ED29-AA3E-2340-9335-A97364A4B0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552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7B76D-4B6E-268C-9EB3-99F7F6DA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61F13-26E0-7FBD-E2D5-340F71F4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9F6EEF-88C0-1ED9-1F84-F64D2C152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9FA715-733E-7C5E-30DA-A0AC8C3E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CC61-A3AC-204C-A522-3AC41314E2D0}" type="datetimeFigureOut">
              <a:rPr kumimoji="1" lang="ko-Kore-KR" altLang="en-US" smtClean="0"/>
              <a:t>2023. 7. 4.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0ACFA-F017-DB05-4D0B-84BE377D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90B92-C327-3D52-CE9E-9E4FF0B9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ED29-AA3E-2340-9335-A97364A4B0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748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358B1-5316-8ED8-07FD-6DFEE9EF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254692-1802-86E4-636B-7EF9E9E96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1ACCFB-2ADA-0B3E-ED95-8DDF6CB4A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E19566-5DA0-3ED3-EFBF-EA43F60B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CC61-A3AC-204C-A522-3AC41314E2D0}" type="datetimeFigureOut">
              <a:rPr kumimoji="1" lang="ko-Kore-KR" altLang="en-US" smtClean="0"/>
              <a:t>2023. 7. 4.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7F245-BD53-8D86-6911-B51A2A0A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A81DA-53ED-104C-28FA-DE7A5CDD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ED29-AA3E-2340-9335-A97364A4B0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325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DC646A-4B6B-7392-DFB0-3849BEE6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C3FD9-08C6-B607-F764-B49343339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1092A-CC58-F468-737E-F698ECCA5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6CC61-A3AC-204C-A522-3AC41314E2D0}" type="datetimeFigureOut">
              <a:rPr kumimoji="1" lang="ko-Kore-KR" altLang="en-US" smtClean="0"/>
              <a:t>2023. 7. 4.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8D5B5-0A66-6206-316C-78C53C49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623C9-FC9B-2D46-51AC-F308881BC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1ED29-AA3E-2340-9335-A97364A4B00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446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15E3D-434F-D784-5646-0479C7FBE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멋사</a:t>
            </a:r>
            <a:r>
              <a:rPr kumimoji="1" lang="ko-KR" altLang="en-US" dirty="0"/>
              <a:t> 방학 </a:t>
            </a:r>
            <a:r>
              <a:rPr kumimoji="1" lang="en-US" altLang="ko-KR" dirty="0"/>
              <a:t>2</a:t>
            </a:r>
            <a:r>
              <a:rPr kumimoji="1" lang="ko-KR" altLang="en-US" dirty="0"/>
              <a:t>주차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131458-2E6A-5DC1-C90F-737884794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정채원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정지현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/>
              <a:t>허정윤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688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743A-0AC4-896C-20BA-96C83738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각도기</a:t>
            </a:r>
          </a:p>
        </p:txBody>
      </p:sp>
      <p:pic>
        <p:nvPicPr>
          <p:cNvPr id="8" name="내용 개체 틀 7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2E397447-BA03-98DB-117F-4BB9F2873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504" y="1307306"/>
            <a:ext cx="4152900" cy="3098800"/>
          </a:xfr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348BDDD-52CB-C96B-284D-D0E63FC97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681" y="5486714"/>
            <a:ext cx="2178736" cy="1319933"/>
          </a:xfrm>
          <a:prstGeom prst="rect">
            <a:avLst/>
          </a:prstGeom>
        </p:spPr>
      </p:pic>
      <p:pic>
        <p:nvPicPr>
          <p:cNvPr id="12" name="그림 11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FE3C861-E29B-9B4C-70CA-C0FCE37C7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81" y="5381631"/>
            <a:ext cx="2473074" cy="1476369"/>
          </a:xfrm>
          <a:prstGeom prst="rect">
            <a:avLst/>
          </a:prstGeom>
        </p:spPr>
      </p:pic>
      <p:pic>
        <p:nvPicPr>
          <p:cNvPr id="14" name="그림 1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ED859211-D803-E096-A8BF-B42C76A1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306"/>
            <a:ext cx="3679701" cy="2745710"/>
          </a:xfrm>
          <a:prstGeom prst="rect">
            <a:avLst/>
          </a:prstGeom>
        </p:spPr>
      </p:pic>
      <p:pic>
        <p:nvPicPr>
          <p:cNvPr id="15" name="내용 개체 틀 4">
            <a:extLst>
              <a:ext uri="{FF2B5EF4-FFF2-40B4-BE49-F238E27FC236}">
                <a16:creationId xmlns:a16="http://schemas.microsoft.com/office/drawing/2014/main" id="{C0E8F073-6340-9DE6-E8E3-18A8E90EB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470" y="6378247"/>
            <a:ext cx="6033912" cy="428400"/>
          </a:xfrm>
          <a:prstGeom prst="rect">
            <a:avLst/>
          </a:prstGeom>
        </p:spPr>
      </p:pic>
      <p:pic>
        <p:nvPicPr>
          <p:cNvPr id="16" name="내용 개체 틀 4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0AD69CCA-38CC-80E0-2ACF-C731C6D787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720" t="20719" b="23363"/>
          <a:stretch/>
        </p:blipFill>
        <p:spPr>
          <a:xfrm>
            <a:off x="7398954" y="1156278"/>
            <a:ext cx="5533945" cy="324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BBD8A-819E-2471-4E80-A1B6753A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각도기</a:t>
            </a:r>
            <a:r>
              <a:rPr kumimoji="1" lang="ko-KR" altLang="en-US" dirty="0"/>
              <a:t> 다른 사람 풀이</a:t>
            </a:r>
            <a:endParaRPr kumimoji="1" lang="ko-Kore-KR" altLang="en-US" dirty="0"/>
          </a:p>
        </p:txBody>
      </p:sp>
      <p:pic>
        <p:nvPicPr>
          <p:cNvPr id="12" name="내용 개체 틀 1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C5536A9-E33D-ED44-8910-5AA2CD0FB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39" y="1799439"/>
            <a:ext cx="11827521" cy="300733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6D95C4-E180-9D82-79AE-7AEA0A026D88}"/>
              </a:ext>
            </a:extLst>
          </p:cNvPr>
          <p:cNvSpPr txBox="1"/>
          <p:nvPr/>
        </p:nvSpPr>
        <p:spPr>
          <a:xfrm>
            <a:off x="543698" y="5412259"/>
            <a:ext cx="11043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삼항연산자는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?</a:t>
            </a:r>
            <a:r>
              <a:rPr kumimoji="1" lang="ko-KR" altLang="en-US" dirty="0"/>
              <a:t>로 조건을 말하고  </a:t>
            </a:r>
            <a:r>
              <a:rPr kumimoji="1" lang="en-US" altLang="ko-KR" dirty="0"/>
              <a:t>:(</a:t>
            </a:r>
            <a:r>
              <a:rPr kumimoji="1" lang="ko-KR" altLang="en-US" dirty="0"/>
              <a:t>콜론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기준으로 왼쪽은 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오른쪽은 거짓을 말합니다</a:t>
            </a:r>
            <a:endParaRPr kumimoji="1" lang="en-US" altLang="ko-Kore-KR" dirty="0"/>
          </a:p>
          <a:p>
            <a:r>
              <a:rPr kumimoji="1" lang="ko-Kore-KR" altLang="en-US" dirty="0"/>
              <a:t>삼항연산자를</a:t>
            </a:r>
            <a:r>
              <a:rPr kumimoji="1" lang="ko-KR" altLang="en-US" dirty="0"/>
              <a:t> 사용해 각도가 </a:t>
            </a:r>
            <a:r>
              <a:rPr kumimoji="1" lang="en-US" altLang="ko-KR" dirty="0"/>
              <a:t>90</a:t>
            </a:r>
            <a:r>
              <a:rPr kumimoji="1" lang="ko-KR" altLang="en-US" dirty="0"/>
              <a:t>도 미만이면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아니면 다음 조건으로 넘어가도록 코드를 작성해주었습니다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61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</Words>
  <Application>Microsoft Macintosh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멋사 방학 2주차</vt:lpstr>
      <vt:lpstr>각도기</vt:lpstr>
      <vt:lpstr>각도기 다른 사람 풀이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멋사 방학 2주차</dc:title>
  <dc:creator>구게 누</dc:creator>
  <cp:lastModifiedBy>구게 누</cp:lastModifiedBy>
  <cp:revision>4</cp:revision>
  <dcterms:created xsi:type="dcterms:W3CDTF">2023-07-04T05:30:27Z</dcterms:created>
  <dcterms:modified xsi:type="dcterms:W3CDTF">2023-07-04T05:52:50Z</dcterms:modified>
</cp:coreProperties>
</file>