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3D9B3-E22D-4E7A-B3D8-36C01BA5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F2A569-DBB5-4635-B6F3-B94EA8F7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AB31E-6542-46E9-AAF7-9377D0BF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7B65B-434A-4FF6-881A-1983F275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82DEB-4B5F-411B-BA3D-0BF9C70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9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02D5-63AA-4EB9-937E-643E0062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9DBDF-DFE0-4917-AE3A-886FBDD3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14FD8-3BA4-4249-BA69-15E1FFDF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5D04B-D8B7-436A-9743-4D913ACB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7FF8E-41CB-429D-9088-0086C80A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76F745-8690-4571-9339-0CD3213F9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3568B-71C3-4A17-B9E9-C4A83C17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62D2F-0A61-4CC8-BB06-7E0369C2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B57C0-B325-4F23-811D-E6CD745F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83CB3-D0A8-44F1-B0E5-726238B4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1C23-65F7-4E22-B27E-FBF38DA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0F9C-5D7A-49E1-821A-01706E61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C61A4-C29C-41DB-B21C-C3DBFB0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888F6-F0C2-481E-9F56-795ABBFE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1AF6A-820A-4541-BC21-2A80E5FD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5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267B-8718-4201-96ED-E19DA662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C9A97-F9C2-41CC-980C-8E4BC16B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93CC-D7FE-4BDD-A492-8409D0BB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46D66-4A86-4138-9861-2F516C31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FD69F-2F65-4A24-861A-40E9A643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3F913-2CAF-401D-BC5F-F628C83A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08F7E-DAD9-4BF8-BCA7-C80149A6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9FAB8-0038-4A34-9F02-2064604F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61D8D-E831-4482-A689-C42FC16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20867-A615-4BBF-A5AC-904F4CD4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9816A-E2B5-4BF5-888F-476DBFB8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6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680C-38F6-44F6-BFD6-7C6867F0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79E19-9CD6-40B2-8178-A044089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AA95A-2DE4-4A8E-8850-6D866FCD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C2460-C008-477B-8E1C-61554F7D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294F5-5814-46AF-94F3-DB2A5F3F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36A02-9BFA-499E-99E7-AD1832A2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F2428-317E-49C7-BC89-99BD86FA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5DBAD-6889-4631-92EC-328A9D18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3D838-7E32-41C5-B8EC-70B39A8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12410-7494-4247-BB0D-BA03D1EE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C2E0E-C8B2-4616-BB21-74CF0265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6DBA6-A1DF-4CB6-ACA8-E658DB6D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1F129-E7CD-47F5-8B21-66F53713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B203E-B0AF-4AC5-B5D6-698119DE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F9293-7BC0-435A-8673-12666C39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E1020-083C-4FD5-89B7-0FF45C3F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5817F-D857-4E8D-A4A4-CEAB962D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0E9C2-2F54-40A1-BB59-C1D655F51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35DA-644D-4B24-864B-D845C2E8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FCCC6-C209-4AA8-A873-9C29364A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477FA-4298-4D79-9F11-93A62186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1B3C3-A5AD-418F-B55B-838F0F1B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191B2-03D6-4F54-BE5B-6FB97DE47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FE214-5BFA-46A9-95A9-1900CD23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6CE12-50A4-46D7-ACFD-3979C4F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97994-877D-46DC-BD90-D599E6B2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ED17C-CB07-4649-A9AA-3798C580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3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B92133-3016-42CB-874C-ABC6064F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5C2AB-DA00-4D10-B39E-FE9AB6F4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C3A79-56E9-4DF5-9940-3DD4F6A74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BBFE-64F2-48A6-AFE7-796669E88F6A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C846-69BA-40E6-83D8-49DA4D37A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68389-4C4F-4D0A-9AC6-CBD087387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422E-4883-4304-AA67-9DE577546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373A40-E7C8-4DE5-B2D6-78970A8FB617}"/>
              </a:ext>
            </a:extLst>
          </p:cNvPr>
          <p:cNvSpPr/>
          <p:nvPr/>
        </p:nvSpPr>
        <p:spPr>
          <a:xfrm>
            <a:off x="805342" y="889233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FC7B92-4161-419E-9325-6FD00F03B691}"/>
              </a:ext>
            </a:extLst>
          </p:cNvPr>
          <p:cNvSpPr txBox="1"/>
          <p:nvPr/>
        </p:nvSpPr>
        <p:spPr>
          <a:xfrm>
            <a:off x="3048699" y="3929566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endParaRPr lang="zh-CN" altLang="en-US" sz="1800" b="0" i="0" u="none" strike="noStrike" baseline="0" dirty="0">
              <a:solidFill>
                <a:srgbClr val="02800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变换到距离频域、方位时域，进行距离压缩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回到二维时域，完成距离压缩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变换到二维频域，采用方式</a:t>
            </a:r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，实现</a:t>
            </a:r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        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（在二维频域，相位相乘来实现</a:t>
            </a:r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变换到距离多普勒域，实现</a:t>
            </a:r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RCMC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方位压缩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%   ——</a:t>
            </a:r>
            <a:r>
              <a:rPr lang="zh-CN" altLang="en-US" sz="1800" b="0" i="0" u="none" strike="noStrike" baseline="0" dirty="0">
                <a:solidFill>
                  <a:srgbClr val="02800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回到图像域，成像结束。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EC5A2-C0D5-4134-B176-EC2551796142}"/>
              </a:ext>
            </a:extLst>
          </p:cNvPr>
          <p:cNvSpPr txBox="1"/>
          <p:nvPr/>
        </p:nvSpPr>
        <p:spPr>
          <a:xfrm>
            <a:off x="961063" y="1027543"/>
            <a:ext cx="110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等线" panose="02010600030101010101" pitchFamily="2" charset="-122"/>
                <a:ea typeface="等线" panose="02010600030101010101" pitchFamily="2" charset="-122"/>
              </a:rPr>
              <a:t>原始数据</a:t>
            </a:r>
            <a:endParaRPr lang="zh-CN" altLang="en-US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08515E8-DF14-48D5-938A-5764B8AF28CD}"/>
              </a:ext>
            </a:extLst>
          </p:cNvPr>
          <p:cNvSpPr/>
          <p:nvPr/>
        </p:nvSpPr>
        <p:spPr>
          <a:xfrm>
            <a:off x="2382473" y="1107347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41F66E8-9906-4C2F-9DF2-BE6F3A11B70F}"/>
              </a:ext>
            </a:extLst>
          </p:cNvPr>
          <p:cNvSpPr/>
          <p:nvPr/>
        </p:nvSpPr>
        <p:spPr>
          <a:xfrm>
            <a:off x="2870433" y="884930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256A2D-1696-4CFF-BCCB-7CB01284DD93}"/>
              </a:ext>
            </a:extLst>
          </p:cNvPr>
          <p:cNvSpPr txBox="1"/>
          <p:nvPr/>
        </p:nvSpPr>
        <p:spPr>
          <a:xfrm>
            <a:off x="3026154" y="1023240"/>
            <a:ext cx="110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距离压缩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D52962D-524F-4D82-B331-CCE45ED169A5}"/>
              </a:ext>
            </a:extLst>
          </p:cNvPr>
          <p:cNvSpPr/>
          <p:nvPr/>
        </p:nvSpPr>
        <p:spPr>
          <a:xfrm>
            <a:off x="4447564" y="1103044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0604DEB-580A-4376-9442-10CFA8B7901F}"/>
              </a:ext>
            </a:extLst>
          </p:cNvPr>
          <p:cNvSpPr/>
          <p:nvPr/>
        </p:nvSpPr>
        <p:spPr>
          <a:xfrm>
            <a:off x="4942515" y="884930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4C35BF-3C06-4A5F-9D0F-078D6D7CE74E}"/>
              </a:ext>
            </a:extLst>
          </p:cNvPr>
          <p:cNvSpPr txBox="1"/>
          <p:nvPr/>
        </p:nvSpPr>
        <p:spPr>
          <a:xfrm>
            <a:off x="5069398" y="885309"/>
            <a:ext cx="1172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二次距离</a:t>
            </a:r>
            <a:endParaRPr lang="en-US" altLang="zh-CN" b="1" dirty="0"/>
          </a:p>
          <a:p>
            <a:r>
              <a:rPr lang="zh-CN" altLang="en-US" b="1" dirty="0"/>
              <a:t>    压缩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BB2B52D-9323-4209-9A2E-A6A3AF67BFCC}"/>
              </a:ext>
            </a:extLst>
          </p:cNvPr>
          <p:cNvSpPr/>
          <p:nvPr/>
        </p:nvSpPr>
        <p:spPr>
          <a:xfrm>
            <a:off x="6519646" y="1103044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41264E-AFAF-4C39-9082-117BF4DA836C}"/>
              </a:ext>
            </a:extLst>
          </p:cNvPr>
          <p:cNvSpPr/>
          <p:nvPr/>
        </p:nvSpPr>
        <p:spPr>
          <a:xfrm>
            <a:off x="7014597" y="884930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7E57D9-DD81-4A29-BC7D-4F3A8C3D04CF}"/>
              </a:ext>
            </a:extLst>
          </p:cNvPr>
          <p:cNvSpPr txBox="1"/>
          <p:nvPr/>
        </p:nvSpPr>
        <p:spPr>
          <a:xfrm>
            <a:off x="7275704" y="1023240"/>
            <a:ext cx="89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RCMC</a:t>
            </a:r>
            <a:endParaRPr lang="zh-CN" altLang="en-US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91DE239-5685-4B1E-891B-1C5B1815646C}"/>
              </a:ext>
            </a:extLst>
          </p:cNvPr>
          <p:cNvSpPr/>
          <p:nvPr/>
        </p:nvSpPr>
        <p:spPr>
          <a:xfrm>
            <a:off x="8591728" y="1103044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12ECA7B-E6F0-4FB7-8B86-EE6A345581D7}"/>
              </a:ext>
            </a:extLst>
          </p:cNvPr>
          <p:cNvSpPr/>
          <p:nvPr/>
        </p:nvSpPr>
        <p:spPr>
          <a:xfrm>
            <a:off x="9086679" y="884930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B64AD7-E100-4AA0-950F-1658CBA91790}"/>
              </a:ext>
            </a:extLst>
          </p:cNvPr>
          <p:cNvSpPr txBox="1"/>
          <p:nvPr/>
        </p:nvSpPr>
        <p:spPr>
          <a:xfrm>
            <a:off x="9242400" y="1023240"/>
            <a:ext cx="110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latin typeface="等线" panose="02010600030101010101" pitchFamily="2" charset="-122"/>
                <a:ea typeface="等线" panose="02010600030101010101" pitchFamily="2" charset="-122"/>
              </a:rPr>
              <a:t>方位压缩</a:t>
            </a:r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0002E24-4BE0-4EE9-8C69-DB7795EF3779}"/>
              </a:ext>
            </a:extLst>
          </p:cNvPr>
          <p:cNvSpPr/>
          <p:nvPr/>
        </p:nvSpPr>
        <p:spPr>
          <a:xfrm>
            <a:off x="805342" y="1758765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9A3A85-54FD-43D3-8E90-E4A6BD13BEDF}"/>
              </a:ext>
            </a:extLst>
          </p:cNvPr>
          <p:cNvSpPr txBox="1"/>
          <p:nvPr/>
        </p:nvSpPr>
        <p:spPr>
          <a:xfrm>
            <a:off x="961063" y="1897075"/>
            <a:ext cx="110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二维时域</a:t>
            </a:r>
            <a:endParaRPr lang="zh-CN" altLang="en-US" b="1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C7D96B6-52A8-4745-A840-18DD95EE6B23}"/>
              </a:ext>
            </a:extLst>
          </p:cNvPr>
          <p:cNvSpPr/>
          <p:nvPr/>
        </p:nvSpPr>
        <p:spPr>
          <a:xfrm>
            <a:off x="2382473" y="1976879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7556B7-B935-4D18-8FFE-D7C346CF2B18}"/>
              </a:ext>
            </a:extLst>
          </p:cNvPr>
          <p:cNvSpPr/>
          <p:nvPr/>
        </p:nvSpPr>
        <p:spPr>
          <a:xfrm>
            <a:off x="2870433" y="1754462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98E586-DC49-4672-99C9-5633DB248D02}"/>
              </a:ext>
            </a:extLst>
          </p:cNvPr>
          <p:cNvSpPr txBox="1"/>
          <p:nvPr/>
        </p:nvSpPr>
        <p:spPr>
          <a:xfrm>
            <a:off x="3044766" y="1750942"/>
            <a:ext cx="1106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距离频域</a:t>
            </a:r>
            <a:endParaRPr lang="en-US" altLang="zh-CN" b="1" dirty="0"/>
          </a:p>
          <a:p>
            <a:r>
              <a:rPr lang="zh-CN" altLang="en-US" b="1" dirty="0"/>
              <a:t>方位时域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864B938-B472-46E4-A3E1-60132DFEE138}"/>
              </a:ext>
            </a:extLst>
          </p:cNvPr>
          <p:cNvSpPr/>
          <p:nvPr/>
        </p:nvSpPr>
        <p:spPr>
          <a:xfrm>
            <a:off x="4447564" y="1972576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C7BBF8D-A396-49E7-A63D-A328B306DF04}"/>
              </a:ext>
            </a:extLst>
          </p:cNvPr>
          <p:cNvSpPr/>
          <p:nvPr/>
        </p:nvSpPr>
        <p:spPr>
          <a:xfrm>
            <a:off x="4942515" y="1754462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9B739E-7006-4889-B022-76F766ABC7EE}"/>
              </a:ext>
            </a:extLst>
          </p:cNvPr>
          <p:cNvSpPr txBox="1"/>
          <p:nvPr/>
        </p:nvSpPr>
        <p:spPr>
          <a:xfrm>
            <a:off x="5119387" y="1897075"/>
            <a:ext cx="117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二维频域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2D588CC-FC89-4F74-A94B-C84BFA30F17A}"/>
              </a:ext>
            </a:extLst>
          </p:cNvPr>
          <p:cNvSpPr/>
          <p:nvPr/>
        </p:nvSpPr>
        <p:spPr>
          <a:xfrm>
            <a:off x="6519646" y="1972576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133FA7-9D23-42E3-BBA5-22BB120A11C0}"/>
              </a:ext>
            </a:extLst>
          </p:cNvPr>
          <p:cNvSpPr/>
          <p:nvPr/>
        </p:nvSpPr>
        <p:spPr>
          <a:xfrm>
            <a:off x="7014597" y="1754462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D5BE0C-E448-4145-A2CE-F7340D3469D8}"/>
              </a:ext>
            </a:extLst>
          </p:cNvPr>
          <p:cNvSpPr txBox="1"/>
          <p:nvPr/>
        </p:nvSpPr>
        <p:spPr>
          <a:xfrm>
            <a:off x="7164377" y="1750943"/>
            <a:ext cx="131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距离时域</a:t>
            </a:r>
            <a:endParaRPr lang="en-US" altLang="zh-CN" b="1" dirty="0"/>
          </a:p>
          <a:p>
            <a:r>
              <a:rPr lang="zh-CN" altLang="en-US" b="1" dirty="0"/>
              <a:t>方位频域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37D58FB-1DE8-4ACA-91A9-25F08D0858D3}"/>
              </a:ext>
            </a:extLst>
          </p:cNvPr>
          <p:cNvSpPr/>
          <p:nvPr/>
        </p:nvSpPr>
        <p:spPr>
          <a:xfrm>
            <a:off x="8591728" y="1972576"/>
            <a:ext cx="335560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0BDA491-F196-47E4-AF25-C27CC2147B5C}"/>
              </a:ext>
            </a:extLst>
          </p:cNvPr>
          <p:cNvSpPr/>
          <p:nvPr/>
        </p:nvSpPr>
        <p:spPr>
          <a:xfrm>
            <a:off x="9086679" y="1754462"/>
            <a:ext cx="1417740" cy="645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D87C43-3385-4E82-8CBC-49D17BCB4579}"/>
              </a:ext>
            </a:extLst>
          </p:cNvPr>
          <p:cNvSpPr txBox="1"/>
          <p:nvPr/>
        </p:nvSpPr>
        <p:spPr>
          <a:xfrm>
            <a:off x="9242400" y="1892772"/>
            <a:ext cx="110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二维时域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036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</dc:creator>
  <cp:lastModifiedBy>Jia</cp:lastModifiedBy>
  <cp:revision>1</cp:revision>
  <dcterms:created xsi:type="dcterms:W3CDTF">2021-12-28T09:01:06Z</dcterms:created>
  <dcterms:modified xsi:type="dcterms:W3CDTF">2021-12-28T09:01:06Z</dcterms:modified>
</cp:coreProperties>
</file>