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C408-0D6C-4A59-8C64-862071343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35CDB-2E99-4690-9B91-A49BEE9B0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F938-6F30-4B9C-BA3B-246267DF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A56-CBB7-46FF-8983-D904206AEBC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B24D-FDBD-4714-A0F9-70321858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0FDC-C398-46CE-B9CB-9C5E6153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338B-A904-4D59-AFB9-570D71E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0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04C2-60B8-41BC-834D-07655D5E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330BA-6282-47A5-AEA6-013F2DCCD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633F-E084-4A45-96B7-9AFACDFC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A56-CBB7-46FF-8983-D904206AEBC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7FCC-8041-4A1D-B86C-3A9A0BB9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82451-D5B1-4C53-AD7B-EA58AC7F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338B-A904-4D59-AFB9-570D71E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FD924-2280-4A02-A303-AA94FC842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53059-769E-42D4-A654-9A06EA5A2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C18E4-BBB7-4FB1-A159-CBA45559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A56-CBB7-46FF-8983-D904206AEBC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AEA0-A4E6-4E31-8406-CA95172E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E26D-CCE5-453C-87A5-F8B0B5BB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338B-A904-4D59-AFB9-570D71E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7BF0-9CDA-4FF8-8EBC-65DE3189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978C-8FF9-4FC5-A750-06E174A9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B49DA-2201-4DCD-A852-3C82E0F2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A56-CBB7-46FF-8983-D904206AEBC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7A010-F0DD-481A-846E-DB12E84B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2CB2-01CF-4FCC-AD2C-855BE588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338B-A904-4D59-AFB9-570D71E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7C1A-5030-442F-A560-2490D478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5CA85-D6B8-4F49-BF2B-01052289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292B-4907-45D5-9A51-9C26F974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A56-CBB7-46FF-8983-D904206AEBC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E21CF-726C-47A1-8733-E4B8692C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32C4-216E-4028-A6E1-E6DD43A7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338B-A904-4D59-AFB9-570D71E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5AC-F25D-4FC8-9E1E-E19A2ECE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B70A-4BC1-477B-834E-CA26EC2DA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DE2D-7985-4044-8DF9-51CC1ECA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728C-DE27-424D-B672-B7F25D93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A56-CBB7-46FF-8983-D904206AEBC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68F95-D72D-4F06-A292-487DE861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BF633-322E-4D52-8BB6-0DB29EC4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338B-A904-4D59-AFB9-570D71E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E5AB-9FC2-468E-A2CB-56F1D207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2BBF7-FCB8-465D-BBEF-CB4D473D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FDFB8-A7C2-4CC1-8A3C-974C782C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863AD-6AAC-464A-97F3-CA5E89E9E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8A506-733A-47A5-A985-F5518A963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947A6-AC80-4B3C-BF69-651F23CF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A56-CBB7-46FF-8983-D904206AEBC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E2327-6532-4136-BAA3-29FE8609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30D21-E9B5-416D-B69E-DC08B934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338B-A904-4D59-AFB9-570D71E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2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7CDE-FC76-4EFF-89E7-880CE974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8F99F-E2C0-4CEF-A2DB-3C1A799A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A56-CBB7-46FF-8983-D904206AEBC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F2647-B275-40A8-82CA-C6AAF53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444F8-E38F-4737-BF3B-5C9E571C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338B-A904-4D59-AFB9-570D71E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B3F6B-5007-462A-BA56-50E56AF8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A56-CBB7-46FF-8983-D904206AEBC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2F345-05B0-437E-961F-BD78A27F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6B55-9292-464E-A3FF-F152D2D4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338B-A904-4D59-AFB9-570D71E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8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3E39-2449-4291-AF11-061C513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7C2A-C889-4122-9158-E7BEC9619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52618-0E77-466A-8176-E474C3F51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BCDB-C181-4A4C-90EE-E1DE83EA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A56-CBB7-46FF-8983-D904206AEBC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EA682-FE03-461E-971F-032A2C04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BB552-5BCA-4557-9746-FDE239FB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338B-A904-4D59-AFB9-570D71E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781F-6856-4162-AC98-5A533F6B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A288F-F335-45B9-986C-A77841280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E19D1-E069-441C-9B7B-9211928BD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88FC-639C-445A-8160-882EBF60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A56-CBB7-46FF-8983-D904206AEBC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AED0E-9503-4AC2-9E4A-01FDBC5E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E080D-2723-48C7-9A89-3F72515D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338B-A904-4D59-AFB9-570D71E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9FC48-F5AF-47E7-92B0-1187BE3E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5DA38-3A6F-4E5E-A1F3-CAD0F0D2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43BB2-DF70-489C-9E43-688BE92FA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4A56-CBB7-46FF-8983-D904206AEBC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A1365-868A-499F-890A-09A64685E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D832F-270D-4311-919A-CBB4580E0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338B-A904-4D59-AFB9-570D71E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E3DBC9-27AF-4E32-9A9F-C3C9467758F8}"/>
              </a:ext>
            </a:extLst>
          </p:cNvPr>
          <p:cNvSpPr txBox="1"/>
          <p:nvPr/>
        </p:nvSpPr>
        <p:spPr>
          <a:xfrm>
            <a:off x="58723" y="67112"/>
            <a:ext cx="1199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1.Unity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02180-002B-4AF6-9BC2-31792A118151}"/>
              </a:ext>
            </a:extLst>
          </p:cNvPr>
          <p:cNvSpPr txBox="1"/>
          <p:nvPr/>
        </p:nvSpPr>
        <p:spPr>
          <a:xfrm>
            <a:off x="58723" y="436444"/>
            <a:ext cx="5797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1.C#</a:t>
            </a:r>
            <a:r>
              <a:rPr lang="zh-CN" altLang="en-US" dirty="0"/>
              <a:t>基本语法和流程控制</a:t>
            </a:r>
            <a:endParaRPr lang="en-US" altLang="zh-CN" dirty="0"/>
          </a:p>
          <a:p>
            <a:r>
              <a:rPr lang="en-US" altLang="zh-CN" dirty="0"/>
              <a:t>2. 1.Unity</a:t>
            </a:r>
            <a:r>
              <a:rPr lang="zh-CN" altLang="en-US" dirty="0"/>
              <a:t>物理和刚体基础</a:t>
            </a:r>
          </a:p>
          <a:p>
            <a:r>
              <a:rPr lang="en-US" altLang="zh-CN" dirty="0"/>
              <a:t>2.Time.deltaTime </a:t>
            </a:r>
            <a:r>
              <a:rPr lang="zh-CN" altLang="en-US" dirty="0"/>
              <a:t>函数做到与帧率无关的控制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多个音频控制与加入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刚体控制，</a:t>
            </a:r>
            <a:r>
              <a:rPr lang="en-US" altLang="zh-CN" dirty="0"/>
              <a:t>bug</a:t>
            </a:r>
            <a:r>
              <a:rPr lang="zh-CN" altLang="en-US" dirty="0"/>
              <a:t>修复</a:t>
            </a:r>
          </a:p>
          <a:p>
            <a:r>
              <a:rPr lang="en-US" altLang="zh-CN" dirty="0"/>
              <a:t>5.[</a:t>
            </a:r>
            <a:r>
              <a:rPr lang="en-US" altLang="zh-CN" dirty="0" err="1"/>
              <a:t>SerializeField</a:t>
            </a:r>
            <a:r>
              <a:rPr lang="en-US" altLang="zh-CN" dirty="0"/>
              <a:t>] </a:t>
            </a:r>
            <a:r>
              <a:rPr lang="zh-CN" altLang="en-US" dirty="0"/>
              <a:t>与 </a:t>
            </a:r>
            <a:r>
              <a:rPr lang="en-US" altLang="zh-CN" dirty="0"/>
              <a:t>[public] </a:t>
            </a:r>
            <a:r>
              <a:rPr lang="zh-CN" altLang="en-US" dirty="0"/>
              <a:t>关键词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游戏物体的</a:t>
            </a:r>
            <a:r>
              <a:rPr lang="en-US" altLang="zh-CN" dirty="0"/>
              <a:t>Tag</a:t>
            </a:r>
            <a:r>
              <a:rPr lang="zh-CN" altLang="en-US" dirty="0"/>
              <a:t>控制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多场景控制及跳转</a:t>
            </a:r>
            <a:r>
              <a:rPr lang="en-US" altLang="zh-CN" dirty="0" err="1"/>
              <a:t>SceneManager</a:t>
            </a:r>
            <a:r>
              <a:rPr lang="zh-CN" altLang="en-US" dirty="0"/>
              <a:t>类</a:t>
            </a:r>
          </a:p>
          <a:p>
            <a:r>
              <a:rPr lang="en-US" altLang="zh-CN" dirty="0"/>
              <a:t>8.Prefab</a:t>
            </a:r>
            <a:r>
              <a:rPr lang="zh-CN" altLang="en-US" dirty="0"/>
              <a:t>与</a:t>
            </a:r>
            <a:r>
              <a:rPr lang="en-US" altLang="zh-CN" dirty="0"/>
              <a:t>Nested Prefab </a:t>
            </a:r>
            <a:r>
              <a:rPr lang="zh-CN" altLang="en-US" dirty="0"/>
              <a:t>的使用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使用</a:t>
            </a:r>
            <a:r>
              <a:rPr lang="en-US" altLang="zh-CN" dirty="0"/>
              <a:t>Invoke(</a:t>
            </a:r>
            <a:r>
              <a:rPr lang="zh-CN" altLang="en-US" dirty="0"/>
              <a:t>函数名</a:t>
            </a:r>
            <a:r>
              <a:rPr lang="en-US" altLang="zh-CN" dirty="0"/>
              <a:t>) </a:t>
            </a:r>
            <a:r>
              <a:rPr lang="zh-CN" altLang="en-US" dirty="0"/>
              <a:t>做协程操作</a:t>
            </a:r>
          </a:p>
          <a:p>
            <a:r>
              <a:rPr lang="en-US" altLang="zh-CN" dirty="0"/>
              <a:t>10.</a:t>
            </a:r>
            <a:r>
              <a:rPr lang="zh-CN" altLang="en-US" dirty="0"/>
              <a:t>粒子特效 基础</a:t>
            </a:r>
          </a:p>
          <a:p>
            <a:r>
              <a:rPr lang="en-US" altLang="zh-CN" dirty="0"/>
              <a:t>11.</a:t>
            </a:r>
            <a:r>
              <a:rPr lang="zh-CN" altLang="en-US" dirty="0"/>
              <a:t>物体运动设计</a:t>
            </a:r>
          </a:p>
          <a:p>
            <a:r>
              <a:rPr lang="en-US" altLang="zh-CN" dirty="0"/>
              <a:t>12.</a:t>
            </a:r>
            <a:r>
              <a:rPr lang="zh-CN" altLang="en-US" dirty="0"/>
              <a:t>一些基本的数学操作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0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AE82CF-CDB5-4144-8470-7A95D91876C2}"/>
              </a:ext>
            </a:extLst>
          </p:cNvPr>
          <p:cNvSpPr txBox="1"/>
          <p:nvPr/>
        </p:nvSpPr>
        <p:spPr>
          <a:xfrm>
            <a:off x="186431" y="133165"/>
            <a:ext cx="11825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调研</a:t>
            </a:r>
            <a:r>
              <a:rPr lang="en-US" altLang="zh-CN" dirty="0"/>
              <a:t>3D</a:t>
            </a:r>
            <a:r>
              <a:rPr lang="zh-CN" altLang="en-US" dirty="0"/>
              <a:t>手势相关数据集，</a:t>
            </a:r>
            <a:r>
              <a:rPr lang="en-US" altLang="zh-CN" dirty="0"/>
              <a:t>Synhand5.5M, Bighand2.2M</a:t>
            </a:r>
          </a:p>
          <a:p>
            <a:r>
              <a:rPr lang="zh-CN" altLang="en-US" dirty="0"/>
              <a:t>解析标注文件（空间坐标</a:t>
            </a:r>
            <a:r>
              <a:rPr lang="en-US" altLang="zh-CN" dirty="0"/>
              <a:t>-&gt;</a:t>
            </a:r>
            <a:r>
              <a:rPr lang="zh-CN" altLang="en-US" dirty="0"/>
              <a:t>屏幕坐标），制作数据集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原图， 视图，关键点图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调研相关手部重建文章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4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lychee</dc:creator>
  <cp:lastModifiedBy>Yicheng Li</cp:lastModifiedBy>
  <cp:revision>8</cp:revision>
  <dcterms:created xsi:type="dcterms:W3CDTF">2019-12-08T13:10:10Z</dcterms:created>
  <dcterms:modified xsi:type="dcterms:W3CDTF">2019-12-08T15:39:49Z</dcterms:modified>
</cp:coreProperties>
</file>