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3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981200"/>
            <a:ext cx="9144001" cy="60959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0800" cap="rnd" cmpd="thickThin" algn="ctr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1981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28575" cap="rnd" cmpd="thickThin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182880" anchor="ctr"/>
          <a:lstStyle/>
          <a:p>
            <a:pPr algn="ctr" eaLnBrk="1" latinLnBrk="0" hangingPunct="1"/>
            <a:r>
              <a:rPr kumimoji="0" lang="en-US" sz="4000" dirty="0" smtClean="0"/>
              <a:t>      </a:t>
            </a:r>
            <a:r>
              <a:rPr kumimoji="0"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rPr>
              <a:t>MIT Group of Institutes,</a:t>
            </a:r>
            <a:r>
              <a:rPr kumimoji="0" lang="en-US" sz="4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rPr>
              <a:t> Ujjain</a:t>
            </a:r>
            <a:endParaRPr kumimoji="0"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1295400"/>
            <a:ext cx="9144000" cy="84638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rPr>
              <a:t>MIT | MITM | MITS | MIPS | MIM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rPr>
              <a:t>www.mitujjain.ac.in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0" y="1981200"/>
            <a:ext cx="9144000" cy="609600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>
            <a:lvl1pPr algn="ctr">
              <a:defRPr sz="2000" baseline="0">
                <a:solidFill>
                  <a:schemeClr val="bg1"/>
                </a:solidFill>
                <a:latin typeface="+mn-lt"/>
                <a:cs typeface="Tahoma" pitchFamily="34" charset="0"/>
              </a:defRPr>
            </a:lvl1pPr>
          </a:lstStyle>
          <a:p>
            <a:r>
              <a:rPr lang="en-US" dirty="0" smtClean="0"/>
              <a:t>Click to add Department name , College name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0" y="2667000"/>
            <a:ext cx="9144000" cy="4191000"/>
          </a:xfrm>
          <a:solidFill>
            <a:schemeClr val="accent3">
              <a:lumMod val="20000"/>
              <a:lumOff val="80000"/>
              <a:alpha val="65098"/>
            </a:schemeClr>
          </a:solidFill>
        </p:spPr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3" descr="C:\Users\TPO-Pramith\Pictures\Images\Mit logo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807597" cy="990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45719" cy="14935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12648"/>
            <a:ext cx="106680" cy="301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45719" cy="14935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12648"/>
            <a:ext cx="106680" cy="301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45719" cy="14935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12648"/>
            <a:ext cx="106680" cy="301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4801"/>
            <a:ext cx="7772400" cy="990599"/>
          </a:xfrm>
        </p:spPr>
        <p:txBody>
          <a:bodyPr/>
          <a:lstStyle>
            <a:lvl1pPr>
              <a:defRPr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2000" y="1600200"/>
            <a:ext cx="7696200" cy="4038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 add contents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381999" cy="4343400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45719" cy="149352"/>
          </a:xfrm>
          <a:prstGeom prst="rect">
            <a:avLst/>
          </a:prstGeo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6477000" y="612648"/>
            <a:ext cx="106680" cy="301752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45719" cy="14935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12648"/>
            <a:ext cx="106680" cy="301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45719" cy="14935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12648"/>
            <a:ext cx="106680" cy="301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62484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 eaLnBrk="1" latinLnBrk="0" hangingPunct="1">
              <a:lnSpc>
                <a:spcPts val="1500"/>
              </a:lnSpc>
            </a:pPr>
            <a:r>
              <a:rPr kumimoji="0" lang="en-US" sz="1600" b="0" cap="none" spc="0" baseline="0" dirty="0" smtClean="0">
                <a:ln w="50800"/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                 </a:t>
            </a:r>
          </a:p>
          <a:p>
            <a:pPr algn="l" eaLnBrk="1" latinLnBrk="0" hangingPunct="1">
              <a:lnSpc>
                <a:spcPct val="100000"/>
              </a:lnSpc>
            </a:pPr>
            <a:r>
              <a:rPr kumimoji="0" lang="en-US" sz="1050" b="0" cap="none" spc="0" baseline="0" dirty="0" err="1" smtClean="0">
                <a:ln w="50800"/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Bv</a:t>
            </a:r>
            <a:r>
              <a:rPr kumimoji="0" lang="en-US" sz="1050" b="0" cap="none" spc="0" baseline="0" dirty="0" smtClean="0">
                <a:ln w="50800"/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              </a:t>
            </a:r>
            <a:r>
              <a:rPr kumimoji="0" lang="en-US" sz="800" b="1" cap="none" spc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ahoma" pitchFamily="34" charset="0"/>
              </a:rPr>
              <a:t>MIT Group of Institutes , Ujjain</a:t>
            </a:r>
          </a:p>
          <a:p>
            <a:pPr algn="l" eaLnBrk="1" latinLnBrk="0" hangingPunct="1">
              <a:lnSpc>
                <a:spcPct val="100000"/>
              </a:lnSpc>
            </a:pPr>
            <a:r>
              <a:rPr kumimoji="0" lang="en-US" sz="800" b="1" cap="none" spc="0" baseline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ahoma" pitchFamily="34" charset="0"/>
              </a:rPr>
              <a:t>                      (    </a:t>
            </a:r>
            <a:r>
              <a:rPr kumimoji="0" lang="en-US" sz="600" b="1" cap="none" spc="0" baseline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ahoma" pitchFamily="34" charset="0"/>
              </a:rPr>
              <a:t>(MIT , MITM, MITS , MIPS, MIM)  </a:t>
            </a:r>
          </a:p>
          <a:p>
            <a:pPr algn="l" eaLnBrk="1" latinLnBrk="0" hangingPunct="1">
              <a:lnSpc>
                <a:spcPct val="100000"/>
              </a:lnSpc>
            </a:pPr>
            <a:r>
              <a:rPr kumimoji="0" lang="en-US" sz="800" b="1" cap="none" spc="0" baseline="0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ahoma" pitchFamily="34" charset="0"/>
              </a:rPr>
              <a:t>                           www.mitujjain.ac.in</a:t>
            </a:r>
          </a:p>
          <a:p>
            <a:pPr algn="l" eaLnBrk="1" latinLnBrk="0" hangingPunct="1">
              <a:lnSpc>
                <a:spcPts val="1500"/>
              </a:lnSpc>
            </a:pPr>
            <a:endParaRPr kumimoji="0" lang="en-US" sz="11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1" y="6705600"/>
            <a:ext cx="9144001" cy="152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>
              <a:lnSpc>
                <a:spcPts val="1500"/>
              </a:lnSpc>
            </a:pPr>
            <a:r>
              <a:rPr kumimoji="0" lang="en-US" sz="1100" b="0" cap="none" spc="0" baseline="0" dirty="0" smtClean="0">
                <a:ln w="50800"/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                           </a:t>
            </a:r>
            <a:endParaRPr kumimoji="0" lang="en-US" sz="1100" b="0" cap="none" spc="0" dirty="0" smtClean="0">
              <a:ln w="50800"/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 Click to add 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3058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pic>
        <p:nvPicPr>
          <p:cNvPr id="2051" name="Picture 3" descr="C:\Users\TPO-Pramith\Pictures\Images\Mit logo 2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" y="6037384"/>
            <a:ext cx="762000" cy="82061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Training And Placement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Basic Programs of C++ for Campus Preparation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C++ Program to Draw Pascal's triangle</a:t>
            </a:r>
            <a:r>
              <a:rPr lang="en-US" sz="1800" b="1" i="1" dirty="0" smtClean="0"/>
              <a:t/>
            </a:r>
            <a:br>
              <a:rPr lang="en-US" sz="1800" b="1" i="1" dirty="0" smtClean="0"/>
            </a:br>
            <a:endParaRPr lang="en-US" sz="1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46196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78156" y="585916"/>
            <a:ext cx="7703844" cy="540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C++ Program to display Floyd's Triangle.</a:t>
            </a:r>
            <a:br>
              <a:rPr lang="en-US" sz="1800" b="1" dirty="0" smtClean="0"/>
            </a:br>
            <a:endParaRPr lang="en-US" sz="1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512198"/>
            <a:ext cx="7620000" cy="542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Fibonacci sequence up to </a:t>
            </a:r>
            <a:r>
              <a:rPr lang="en-US" sz="1800" b="1" i="1" dirty="0" smtClean="0"/>
              <a:t>n</a:t>
            </a:r>
            <a:r>
              <a:rPr lang="en-US" sz="1800" b="1" dirty="0" smtClean="0"/>
              <a:t>th term </a:t>
            </a:r>
            <a:endParaRPr lang="en-US" sz="1800" b="1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944" y="990600"/>
            <a:ext cx="799205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Display </a:t>
            </a:r>
            <a:r>
              <a:rPr lang="en-US" sz="1800" b="1" dirty="0" smtClean="0"/>
              <a:t>Largest or Smallest </a:t>
            </a:r>
            <a:r>
              <a:rPr lang="en-US" sz="1800" b="1" dirty="0" smtClean="0"/>
              <a:t>Element of an array</a:t>
            </a:r>
            <a:br>
              <a:rPr lang="en-US" sz="1800" b="1" dirty="0" smtClean="0"/>
            </a:br>
            <a:endParaRPr lang="en-US" sz="1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8001000" cy="542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"/>
            <a:ext cx="7696200" cy="569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C++ Program to Swap Two </a:t>
            </a:r>
            <a:r>
              <a:rPr lang="en-US" sz="1800" b="1" dirty="0" smtClean="0"/>
              <a:t>Numbers , using 1 variable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7302" y="914400"/>
            <a:ext cx="7248898" cy="479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C++ Program to Swap Two Numbers , </a:t>
            </a:r>
            <a:r>
              <a:rPr lang="en-US" sz="1800" b="1" dirty="0" smtClean="0"/>
              <a:t>without using temporary variable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91610"/>
            <a:ext cx="7315200" cy="505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Calculate </a:t>
            </a:r>
            <a:r>
              <a:rPr lang="en-US" sz="2000" b="1" dirty="0" smtClean="0"/>
              <a:t>Factorial Using Recursion</a:t>
            </a:r>
            <a:br>
              <a:rPr lang="en-US" sz="2000" b="1" dirty="0" smtClean="0"/>
            </a:br>
            <a:endParaRPr lang="en-US" sz="20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864566"/>
            <a:ext cx="7495129" cy="469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2</a:t>
            </a:r>
            <a:r>
              <a:rPr lang="en-US" sz="1800" b="1" baseline="30000" dirty="0" smtClean="0"/>
              <a:t>nd</a:t>
            </a:r>
            <a:r>
              <a:rPr lang="en-US" sz="1800" b="1" dirty="0" smtClean="0"/>
              <a:t> approach </a:t>
            </a:r>
            <a:endParaRPr lang="en-US" sz="18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47415"/>
            <a:ext cx="7239000" cy="520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1236"/>
            <a:ext cx="7848600" cy="593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33400"/>
            <a:ext cx="8382000" cy="228600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Write a C++ Program to print half pyramid as using * as shown in figure below.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620000" cy="525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Steps Involved in factorial</a:t>
            </a:r>
            <a:endParaRPr lang="en-US" sz="18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9094" y="1219200"/>
            <a:ext cx="84634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800" b="1" dirty="0" smtClean="0"/>
              <a:t>C++ Program to Sort Elements in Lexicographical Order (Dictionary Order)</a:t>
            </a:r>
            <a:endParaRPr lang="en-US" sz="1800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7543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W</a:t>
            </a:r>
            <a:r>
              <a:rPr lang="en-US" sz="1800" b="1" dirty="0" smtClean="0"/>
              <a:t>rite a C++ Program to print half pyramid as using numbers as shown in figure below.</a:t>
            </a:r>
            <a:endParaRPr lang="en-US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4676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/>
              <a:t>Write a C++ Program to print triangle of characters as below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7391400" cy="512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/>
              <a:t>Write a C++ Program to print inverted half pyramid using * as shown below.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772472"/>
            <a:ext cx="7010400" cy="528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/>
              <a:t>Write a C++ Program to print inverted half pyramid as using numbers as shown below.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57689"/>
            <a:ext cx="7391400" cy="538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/>
              <a:t>Write a C++ program to print pyramid using *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584454"/>
            <a:ext cx="6934200" cy="558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Write a C++ program to display reverse pyramid.</a:t>
            </a:r>
            <a:r>
              <a:rPr lang="en-US" sz="1800" b="1" i="1" dirty="0" smtClean="0"/>
              <a:t/>
            </a:r>
            <a:br>
              <a:rPr lang="en-US" sz="1800" b="1" i="1" dirty="0" smtClean="0"/>
            </a:br>
            <a:endParaRPr lang="en-US" sz="18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7848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/>
              <a:t>Write a C++ program to print the pyramid of digits in pattern as below.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544297"/>
            <a:ext cx="7848600" cy="551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 blu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blue</Template>
  <TotalTime>132</TotalTime>
  <Words>204</Words>
  <Application>Microsoft Office PowerPoint</Application>
  <PresentationFormat>On-screen Show (4:3)</PresentationFormat>
  <Paragraphs>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blue</vt:lpstr>
      <vt:lpstr>Central Training And Placement Cell</vt:lpstr>
      <vt:lpstr>Write a C++ Program to print half pyramid as using * as shown in figure below. </vt:lpstr>
      <vt:lpstr>Write a C++ Program to print half pyramid as using numbers as shown in figure below.</vt:lpstr>
      <vt:lpstr>Write a C++ Program to print triangle of characters as below </vt:lpstr>
      <vt:lpstr>Write a C++ Program to print inverted half pyramid using * as shown below. </vt:lpstr>
      <vt:lpstr>Write a C++ Program to print inverted half pyramid as using numbers as shown below. </vt:lpstr>
      <vt:lpstr>Write a C++ program to print pyramid using * </vt:lpstr>
      <vt:lpstr>Write a C++ program to display reverse pyramid. </vt:lpstr>
      <vt:lpstr>Write a C++ program to print the pyramid of digits in pattern as below. </vt:lpstr>
      <vt:lpstr>C++ Program to Draw Pascal's triangle </vt:lpstr>
      <vt:lpstr>C++ Program to display Floyd's Triangle. </vt:lpstr>
      <vt:lpstr>Fibonacci sequence up to nth term </vt:lpstr>
      <vt:lpstr>Display Largest or Smallest Element of an array </vt:lpstr>
      <vt:lpstr>Slide 14</vt:lpstr>
      <vt:lpstr>C++ Program to Swap Two Numbers , using 1 variable </vt:lpstr>
      <vt:lpstr>C++ Program to Swap Two Numbers , without using temporary variable </vt:lpstr>
      <vt:lpstr>Calculate Factorial Using Recursion </vt:lpstr>
      <vt:lpstr>2nd approach </vt:lpstr>
      <vt:lpstr> </vt:lpstr>
      <vt:lpstr>Steps Involved in factorial</vt:lpstr>
      <vt:lpstr>C++ Program to Sort Elements in Lexicographical Order (Dictionary Order)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 of C++</dc:title>
  <dc:creator>Pramith Badeka</dc:creator>
  <cp:lastModifiedBy>TPO-Pramith</cp:lastModifiedBy>
  <cp:revision>34</cp:revision>
  <dcterms:created xsi:type="dcterms:W3CDTF">2015-11-18T10:21:40Z</dcterms:created>
  <dcterms:modified xsi:type="dcterms:W3CDTF">2015-11-20T08:01:18Z</dcterms:modified>
</cp:coreProperties>
</file>