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10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81DD-394C-4336-8829-A578F8772D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0C3B-1C20-42F7-836C-5C3E5990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2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81DD-394C-4336-8829-A578F8772D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0C3B-1C20-42F7-836C-5C3E5990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7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81DD-394C-4336-8829-A578F8772D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0C3B-1C20-42F7-836C-5C3E5990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21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81DD-394C-4336-8829-A578F8772D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0C3B-1C20-42F7-836C-5C3E5990E7E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9753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81DD-394C-4336-8829-A578F8772D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0C3B-1C20-42F7-836C-5C3E5990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27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81DD-394C-4336-8829-A578F8772D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0C3B-1C20-42F7-836C-5C3E5990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06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81DD-394C-4336-8829-A578F8772D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0C3B-1C20-42F7-836C-5C3E5990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9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81DD-394C-4336-8829-A578F8772D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0C3B-1C20-42F7-836C-5C3E5990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05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81DD-394C-4336-8829-A578F8772D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0C3B-1C20-42F7-836C-5C3E5990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6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81DD-394C-4336-8829-A578F8772D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0C3B-1C20-42F7-836C-5C3E5990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81DD-394C-4336-8829-A578F8772D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0C3B-1C20-42F7-836C-5C3E5990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7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81DD-394C-4336-8829-A578F8772D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0C3B-1C20-42F7-836C-5C3E5990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4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81DD-394C-4336-8829-A578F8772D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0C3B-1C20-42F7-836C-5C3E5990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8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81DD-394C-4336-8829-A578F8772D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0C3B-1C20-42F7-836C-5C3E5990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6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81DD-394C-4336-8829-A578F8772D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0C3B-1C20-42F7-836C-5C3E5990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0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81DD-394C-4336-8829-A578F8772D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0C3B-1C20-42F7-836C-5C3E5990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1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81DD-394C-4336-8829-A578F8772D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0C3B-1C20-42F7-836C-5C3E5990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4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7FC81DD-394C-4336-8829-A578F8772D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FA0C3B-1C20-42F7-836C-5C3E5990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08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7D1D92BC-5CE8-44CF-A3ED-0DFD7977B4C2}"/>
              </a:ext>
            </a:extLst>
          </p:cNvPr>
          <p:cNvSpPr txBox="1"/>
          <p:nvPr/>
        </p:nvSpPr>
        <p:spPr>
          <a:xfrm rot="20976630">
            <a:off x="2552132" y="2459504"/>
            <a:ext cx="6441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PRIMETIME" pitchFamily="2" charset="0"/>
              </a:rPr>
              <a:t>PROJECT</a:t>
            </a:r>
            <a:r>
              <a:rPr lang="en-US" sz="6000" dirty="0">
                <a:solidFill>
                  <a:srgbClr val="FF3399"/>
                </a:solidFill>
                <a:latin typeface="PRIMETIME" pitchFamily="2" charset="0"/>
              </a:rPr>
              <a:t> IN YOUR </a:t>
            </a:r>
            <a:r>
              <a:rPr lang="en-US" sz="6000" dirty="0">
                <a:latin typeface="PRIMETIME" pitchFamily="2" charset="0"/>
              </a:rPr>
              <a:t>AREA!!</a:t>
            </a:r>
          </a:p>
        </p:txBody>
      </p:sp>
    </p:spTree>
    <p:extLst>
      <p:ext uri="{BB962C8B-B14F-4D97-AF65-F5344CB8AC3E}">
        <p14:creationId xmlns:p14="http://schemas.microsoft.com/office/powerpoint/2010/main" val="1808986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09162F8-D42E-4D36-9300-3DCDF83D5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255802">
            <a:off x="599897" y="368092"/>
            <a:ext cx="4013047" cy="106143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PRIMETIME" pitchFamily="2" charset="0"/>
              </a:rPr>
              <a:t>WHAT IS IT!!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839BBCC9-2B8C-4750-B914-AF895EA731A7}"/>
              </a:ext>
            </a:extLst>
          </p:cNvPr>
          <p:cNvSpPr txBox="1"/>
          <p:nvPr/>
        </p:nvSpPr>
        <p:spPr>
          <a:xfrm>
            <a:off x="860390" y="1495155"/>
            <a:ext cx="9662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-</a:t>
            </a:r>
            <a:r>
              <a:rPr lang="th-TH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นี่คือโปรแกรม</a:t>
            </a:r>
            <a:r>
              <a:rPr lang="th-TH" sz="44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”บัญชีเบื้องต้น”</a:t>
            </a:r>
            <a:r>
              <a:rPr lang="th-TH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นั้นเองงงงงง</a:t>
            </a:r>
            <a:endParaRPr lang="en-US" sz="4400" dirty="0">
              <a:solidFill>
                <a:srgbClr val="FF3399"/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805F9CB4-19D6-4ACA-8A65-3F5FDC829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8109">
            <a:off x="8843750" y="3516006"/>
            <a:ext cx="2731178" cy="27449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ตัวเชื่อมต่อ: โค้ง 11">
            <a:extLst>
              <a:ext uri="{FF2B5EF4-FFF2-40B4-BE49-F238E27FC236}">
                <a16:creationId xmlns:a16="http://schemas.microsoft.com/office/drawing/2014/main" id="{C54F2F1E-70A6-4BF5-BC10-F5B5B9EFB3BE}"/>
              </a:ext>
            </a:extLst>
          </p:cNvPr>
          <p:cNvCxnSpPr>
            <a:cxnSpLocks/>
          </p:cNvCxnSpPr>
          <p:nvPr/>
        </p:nvCxnSpPr>
        <p:spPr>
          <a:xfrm rot="5400000">
            <a:off x="8801756" y="2167270"/>
            <a:ext cx="1542615" cy="12195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F3FABDDF-D78E-435F-A9AD-6A1861466C17}"/>
              </a:ext>
            </a:extLst>
          </p:cNvPr>
          <p:cNvSpPr txBox="1"/>
          <p:nvPr/>
        </p:nvSpPr>
        <p:spPr>
          <a:xfrm rot="20218526">
            <a:off x="7934285" y="1679821"/>
            <a:ext cx="3766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Superspace Regular" panose="02000000000000000000" pitchFamily="2" charset="0"/>
                <a:cs typeface="Superspace Regular" panose="02000000000000000000" pitchFamily="2" charset="0"/>
              </a:rPr>
              <a:t>นี่คือ </a:t>
            </a:r>
            <a:r>
              <a:rPr lang="en-US" sz="2000" dirty="0">
                <a:latin typeface="Superspace Regular" panose="02000000000000000000" pitchFamily="2" charset="0"/>
                <a:cs typeface="Superspace Regular" panose="02000000000000000000" pitchFamily="2" charset="0"/>
              </a:rPr>
              <a:t>GUI </a:t>
            </a:r>
            <a:r>
              <a:rPr lang="th-TH" sz="2000" dirty="0">
                <a:latin typeface="Superspace Regular" panose="02000000000000000000" pitchFamily="2" charset="0"/>
                <a:cs typeface="Superspace Regular" panose="02000000000000000000" pitchFamily="2" charset="0"/>
              </a:rPr>
              <a:t>ต้นแบบ ปล.ไม่ได้ใช้</a:t>
            </a:r>
            <a:endParaRPr lang="en-US" sz="2000" dirty="0"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0FC9255E-E6A9-49DF-8CE5-141AE9E57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0797">
            <a:off x="758141" y="3417581"/>
            <a:ext cx="4030490" cy="2941753"/>
          </a:xfrm>
          <a:prstGeom prst="rect">
            <a:avLst/>
          </a:prstGeom>
        </p:spPr>
      </p:pic>
      <p:cxnSp>
        <p:nvCxnSpPr>
          <p:cNvPr id="9" name="ตัวเชื่อมต่อ: โค้ง 8">
            <a:extLst>
              <a:ext uri="{FF2B5EF4-FFF2-40B4-BE49-F238E27FC236}">
                <a16:creationId xmlns:a16="http://schemas.microsoft.com/office/drawing/2014/main" id="{225B548C-0718-4B8D-AB52-54828ADACA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01142" y="5253925"/>
            <a:ext cx="1103717" cy="10031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C2CB228E-3C03-4AA9-B6E3-964CD4452DD4}"/>
              </a:ext>
            </a:extLst>
          </p:cNvPr>
          <p:cNvSpPr txBox="1"/>
          <p:nvPr/>
        </p:nvSpPr>
        <p:spPr>
          <a:xfrm rot="1428570">
            <a:off x="5069480" y="4868901"/>
            <a:ext cx="3766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Superspace Regular" panose="02000000000000000000" pitchFamily="2" charset="0"/>
                <a:cs typeface="Superspace Regular" panose="02000000000000000000" pitchFamily="2" charset="0"/>
              </a:rPr>
              <a:t>หน้าตาโปรแกรมแบบ </a:t>
            </a:r>
            <a:r>
              <a:rPr lang="en-US" sz="2000" dirty="0">
                <a:latin typeface="Superspace Regular" panose="02000000000000000000" pitchFamily="2" charset="0"/>
                <a:cs typeface="Superspace Regular" panose="02000000000000000000" pitchFamily="2" charset="0"/>
              </a:rPr>
              <a:t>CMD</a:t>
            </a:r>
          </a:p>
        </p:txBody>
      </p:sp>
    </p:spTree>
    <p:extLst>
      <p:ext uri="{BB962C8B-B14F-4D97-AF65-F5344CB8AC3E}">
        <p14:creationId xmlns:p14="http://schemas.microsoft.com/office/powerpoint/2010/main" val="3363204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66A74FF9-207B-4FD0-AB5E-9D292CBF71A1}"/>
              </a:ext>
            </a:extLst>
          </p:cNvPr>
          <p:cNvSpPr txBox="1">
            <a:spLocks/>
          </p:cNvSpPr>
          <p:nvPr/>
        </p:nvSpPr>
        <p:spPr>
          <a:xfrm rot="508526">
            <a:off x="-38546" y="164612"/>
            <a:ext cx="6068623" cy="13442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RIMETIME" pitchFamily="2" charset="0"/>
              </a:rPr>
              <a:t>WHO CAN USE IT</a:t>
            </a:r>
          </a:p>
        </p:txBody>
      </p:sp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26FD3C59-D54F-4E5F-8CB0-EBA068EB3BC2}"/>
              </a:ext>
            </a:extLst>
          </p:cNvPr>
          <p:cNvSpPr txBox="1">
            <a:spLocks/>
          </p:cNvSpPr>
          <p:nvPr/>
        </p:nvSpPr>
        <p:spPr>
          <a:xfrm rot="21305212">
            <a:off x="46415" y="3451896"/>
            <a:ext cx="6068623" cy="13442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RIMETIME" pitchFamily="2" charset="0"/>
              </a:rPr>
              <a:t>WHAT IT CAN DO!!</a:t>
            </a: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10B53C31-4FD6-4823-8A01-0C23E4643ED6}"/>
              </a:ext>
            </a:extLst>
          </p:cNvPr>
          <p:cNvSpPr txBox="1"/>
          <p:nvPr/>
        </p:nvSpPr>
        <p:spPr>
          <a:xfrm>
            <a:off x="505548" y="4768639"/>
            <a:ext cx="96620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-</a:t>
            </a:r>
            <a:r>
              <a:rPr lang="th-TH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สามารถบันทึกรายรับ</a:t>
            </a:r>
            <a:r>
              <a:rPr lang="en-US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-</a:t>
            </a:r>
            <a:r>
              <a:rPr lang="th-TH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รายจ่าย การถอนเงิน</a:t>
            </a:r>
            <a:r>
              <a:rPr lang="en-US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-</a:t>
            </a:r>
            <a:r>
              <a:rPr lang="th-TH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โอนเงิน และยังมี</a:t>
            </a:r>
            <a:r>
              <a:rPr lang="th-TH" sz="3600" dirty="0" err="1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ฟั</a:t>
            </a:r>
            <a:r>
              <a:rPr lang="th-TH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งก</a:t>
            </a:r>
            <a:r>
              <a:rPr lang="th-TH" sz="3600" dirty="0" err="1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์ชั่น</a:t>
            </a:r>
            <a:r>
              <a:rPr lang="th-TH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ที่ค้นหาข้อมูลจากวันเวลที่เราฝากหรือเงินที่ฝากได้</a:t>
            </a:r>
          </a:p>
          <a:p>
            <a:r>
              <a:rPr lang="en-US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-</a:t>
            </a:r>
            <a:r>
              <a:rPr lang="th-TH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คำนวณภาษีเงินได้ ภาษีมูลค่าเพิ่ม</a:t>
            </a:r>
            <a:endParaRPr lang="en-US" sz="3600" dirty="0">
              <a:solidFill>
                <a:srgbClr val="FF3399"/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99C5E60C-C337-45D1-AD50-FA5D247F7C31}"/>
              </a:ext>
            </a:extLst>
          </p:cNvPr>
          <p:cNvSpPr txBox="1"/>
          <p:nvPr/>
        </p:nvSpPr>
        <p:spPr>
          <a:xfrm>
            <a:off x="371345" y="1544888"/>
            <a:ext cx="96620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-</a:t>
            </a:r>
            <a:r>
              <a:rPr lang="th-TH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บุคคลทั่วไปที่ต้องการจะทำบัญชีรายรับ</a:t>
            </a:r>
            <a:r>
              <a:rPr lang="en-US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-</a:t>
            </a:r>
            <a:r>
              <a:rPr lang="th-TH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รายจ่าย หรือ จะทำการ ฝาก</a:t>
            </a:r>
            <a:r>
              <a:rPr lang="en-US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-</a:t>
            </a:r>
            <a:r>
              <a:rPr lang="th-TH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ถอนเงิน</a:t>
            </a:r>
          </a:p>
          <a:p>
            <a:r>
              <a:rPr lang="en-US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-</a:t>
            </a:r>
            <a:r>
              <a:rPr lang="th-TH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ผู้ประการร้านค้าหลายเล็กถึงปานกลาง</a:t>
            </a:r>
            <a:endParaRPr lang="en-US" sz="3600" dirty="0">
              <a:solidFill>
                <a:srgbClr val="FF3399"/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364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F0366FFF-07CA-4BEB-81C0-92FDB117EAEF}"/>
              </a:ext>
            </a:extLst>
          </p:cNvPr>
          <p:cNvSpPr/>
          <p:nvPr/>
        </p:nvSpPr>
        <p:spPr>
          <a:xfrm rot="21128571">
            <a:off x="412615" y="592470"/>
            <a:ext cx="58352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PRIMETIME" pitchFamily="2" charset="0"/>
              </a:rPr>
              <a:t>INTERFACE &amp; CODE</a:t>
            </a: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38DE1147-2063-4B42-8F11-BEFFDA0B4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92190">
            <a:off x="794515" y="1879508"/>
            <a:ext cx="4245909" cy="30989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A04797D5-DC3A-41D3-8DF4-3FEE3079E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4601">
            <a:off x="6425965" y="791355"/>
            <a:ext cx="3442292" cy="2398457"/>
          </a:xfrm>
          <a:prstGeom prst="rect">
            <a:avLst/>
          </a:prstGeom>
        </p:spPr>
      </p:pic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B47265F8-7E45-4ECD-B332-4F8FD48A6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508">
            <a:off x="6824271" y="3701791"/>
            <a:ext cx="3756500" cy="268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21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503FBF-759B-447C-AC62-757C439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302920">
            <a:off x="666528" y="759174"/>
            <a:ext cx="3517509" cy="970450"/>
          </a:xfrm>
        </p:spPr>
        <p:txBody>
          <a:bodyPr/>
          <a:lstStyle/>
          <a:p>
            <a:r>
              <a:rPr lang="en-US" dirty="0">
                <a:latin typeface="PRIMETIME" pitchFamily="2" charset="0"/>
              </a:rPr>
              <a:t>PROBLEM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048E0ED2-D4CD-4B7F-BD0C-A77B4F361658}"/>
              </a:ext>
            </a:extLst>
          </p:cNvPr>
          <p:cNvSpPr txBox="1"/>
          <p:nvPr/>
        </p:nvSpPr>
        <p:spPr>
          <a:xfrm>
            <a:off x="630652" y="2077151"/>
            <a:ext cx="96620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-</a:t>
            </a:r>
            <a:r>
              <a:rPr lang="th-TH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ใช้ </a:t>
            </a:r>
            <a:r>
              <a:rPr lang="en-US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GIT</a:t>
            </a:r>
            <a:r>
              <a:rPr lang="th-TH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 คนล่ะลิงค์กัน จึงทำให้เกิดความเข้าใจผิด </a:t>
            </a:r>
          </a:p>
          <a:p>
            <a:r>
              <a:rPr lang="en-US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-</a:t>
            </a:r>
            <a:r>
              <a:rPr lang="th-TH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เราทดลองใช้ ศึกษา </a:t>
            </a:r>
            <a:r>
              <a:rPr lang="en-US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Lib</a:t>
            </a:r>
            <a:r>
              <a:rPr lang="th-TH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 ที่ยากขึ้น ซับซ้อนขึ้น แต่เราค้น   	พบว่ามันทำให้ โปรเจก</a:t>
            </a:r>
            <a:r>
              <a:rPr lang="th-TH" sz="3600" dirty="0" err="1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ค์ข</a:t>
            </a:r>
            <a:r>
              <a:rPr lang="th-TH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องเราเกิดความล่าช้า</a:t>
            </a:r>
          </a:p>
          <a:p>
            <a:r>
              <a:rPr lang="en-US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-</a:t>
            </a:r>
            <a:r>
              <a:rPr lang="th-TH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แบ่งงานกันไม่ชัดเจนพอ</a:t>
            </a:r>
          </a:p>
          <a:p>
            <a:r>
              <a:rPr lang="en-US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-</a:t>
            </a:r>
            <a:r>
              <a:rPr lang="th-TH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มีอุบัติเหตุเกิดขึ้นกับอุปกรณ์ </a:t>
            </a:r>
            <a:endParaRPr lang="en-US" sz="3600" dirty="0">
              <a:solidFill>
                <a:srgbClr val="FF3399"/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24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CE7B91A1-6E5C-4842-86E1-D251928C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17665">
            <a:off x="417233" y="581575"/>
            <a:ext cx="5641685" cy="970450"/>
          </a:xfrm>
        </p:spPr>
        <p:txBody>
          <a:bodyPr>
            <a:normAutofit/>
          </a:bodyPr>
          <a:lstStyle/>
          <a:p>
            <a:r>
              <a:rPr lang="en-US" dirty="0">
                <a:latin typeface="PRIMETIME" pitchFamily="2" charset="0"/>
              </a:rPr>
              <a:t>NEXT FEATURE</a:t>
            </a: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DDACDBE6-366C-4C90-B778-6C61F8F83D6F}"/>
              </a:ext>
            </a:extLst>
          </p:cNvPr>
          <p:cNvSpPr txBox="1"/>
          <p:nvPr/>
        </p:nvSpPr>
        <p:spPr>
          <a:xfrm>
            <a:off x="385476" y="2008911"/>
            <a:ext cx="101642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-</a:t>
            </a:r>
            <a:r>
              <a:rPr lang="th-TH" sz="3600" dirty="0" err="1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การทำ</a:t>
            </a:r>
            <a:r>
              <a:rPr lang="th-TH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ให้สามารถ</a:t>
            </a:r>
            <a:r>
              <a:rPr lang="th-TH" sz="3600" dirty="0" err="1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เอ้าท์พุท</a:t>
            </a:r>
            <a:r>
              <a:rPr lang="th-TH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ข้อมูลออกทั้งหมดเป็นไฟล์ </a:t>
            </a:r>
            <a:r>
              <a:rPr lang="en-US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.txt </a:t>
            </a:r>
            <a:r>
              <a:rPr lang="th-TH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ได้</a:t>
            </a:r>
          </a:p>
          <a:p>
            <a:r>
              <a:rPr lang="en-US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-</a:t>
            </a:r>
            <a:r>
              <a:rPr lang="th-TH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สามารถทำให้วางแผนการจัดการการเงินในอนาคตได้</a:t>
            </a:r>
          </a:p>
          <a:p>
            <a:r>
              <a:rPr lang="en-US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-</a:t>
            </a:r>
            <a:r>
              <a:rPr lang="th-TH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ทำ </a:t>
            </a:r>
            <a:r>
              <a:rPr lang="en-US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GUI </a:t>
            </a:r>
            <a:r>
              <a:rPr lang="th-TH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ให้สมบูรณ์</a:t>
            </a:r>
          </a:p>
          <a:p>
            <a:r>
              <a:rPr lang="en-US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-</a:t>
            </a:r>
            <a:r>
              <a:rPr lang="th-TH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เพิ่มความปลอดภัยในตัวโปรแกรม อาจเพิ่มระบบ </a:t>
            </a:r>
            <a:r>
              <a:rPr lang="en-US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User </a:t>
            </a:r>
            <a:r>
              <a:rPr lang="th-TH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เข้ามา</a:t>
            </a:r>
          </a:p>
          <a:p>
            <a:r>
              <a:rPr lang="en-US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-</a:t>
            </a:r>
            <a:r>
              <a:rPr lang="th-TH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มี</a:t>
            </a:r>
            <a:r>
              <a:rPr lang="th-TH" sz="3600" dirty="0" err="1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ฟั</a:t>
            </a:r>
            <a:r>
              <a:rPr lang="th-TH" sz="3600" dirty="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งก</a:t>
            </a:r>
            <a:r>
              <a:rPr lang="th-TH" sz="3600" dirty="0" err="1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์ชั่น</a:t>
            </a:r>
            <a:r>
              <a:rPr lang="th-TH" sz="3600">
                <a:solidFill>
                  <a:srgbClr val="FF3399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เพิ่มขึ้น</a:t>
            </a:r>
            <a:endParaRPr lang="en-US" sz="3600" dirty="0">
              <a:solidFill>
                <a:srgbClr val="FF3399"/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581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8DBF3F9-92A5-4528-8A7E-F2193EBF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PRIMETIME" pitchFamily="2" charset="0"/>
              </a:rPr>
              <a:t>PRO</a:t>
            </a:r>
            <a:r>
              <a:rPr lang="en-US" dirty="0">
                <a:solidFill>
                  <a:srgbClr val="FF3399"/>
                </a:solidFill>
                <a:latin typeface="PRIMETIME" pitchFamily="2" charset="0"/>
              </a:rPr>
              <a:t>VIDER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128193DE-A842-48F0-9FDE-5824944B1967}"/>
              </a:ext>
            </a:extLst>
          </p:cNvPr>
          <p:cNvSpPr txBox="1"/>
          <p:nvPr/>
        </p:nvSpPr>
        <p:spPr>
          <a:xfrm>
            <a:off x="1129714" y="2292825"/>
            <a:ext cx="99219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3399"/>
                </a:solidFill>
                <a:latin typeface="PRIMETIME" pitchFamily="2" charset="0"/>
                <a:cs typeface="Superspace Regular" panose="02000000000000000000" pitchFamily="2" charset="0"/>
              </a:rPr>
              <a:t>PEERAWIT</a:t>
            </a:r>
            <a:r>
              <a:rPr lang="en-US" sz="2400" dirty="0">
                <a:latin typeface="PRIMETIME" pitchFamily="2" charset="0"/>
                <a:cs typeface="Superspace Regular" panose="02000000000000000000" pitchFamily="2" charset="0"/>
              </a:rPr>
              <a:t> KHASAK            (MAIN CODING,MAIN VOCAL)</a:t>
            </a:r>
          </a:p>
          <a:p>
            <a:endParaRPr lang="en-US" sz="2400" dirty="0">
              <a:latin typeface="PRIMETIME" pitchFamily="2" charset="0"/>
              <a:cs typeface="Superspace Regular" panose="02000000000000000000" pitchFamily="2" charset="0"/>
            </a:endParaRPr>
          </a:p>
          <a:p>
            <a:r>
              <a:rPr lang="en-US" sz="2400" dirty="0">
                <a:latin typeface="PRIMETIME" pitchFamily="2" charset="0"/>
                <a:cs typeface="Superspace Regular" panose="02000000000000000000" pitchFamily="2" charset="0"/>
              </a:rPr>
              <a:t>KHEM </a:t>
            </a:r>
            <a:r>
              <a:rPr lang="en-US" sz="2400" dirty="0">
                <a:solidFill>
                  <a:srgbClr val="FF3399"/>
                </a:solidFill>
                <a:latin typeface="PRIMETIME" pitchFamily="2" charset="0"/>
                <a:cs typeface="Superspace Regular" panose="02000000000000000000" pitchFamily="2" charset="0"/>
              </a:rPr>
              <a:t>MAHAMART</a:t>
            </a:r>
            <a:r>
              <a:rPr lang="en-US" sz="2400" dirty="0">
                <a:latin typeface="PRIMETIME" pitchFamily="2" charset="0"/>
                <a:cs typeface="Superspace Regular" panose="02000000000000000000" pitchFamily="2" charset="0"/>
              </a:rPr>
              <a:t>               (HEAD CODING,MAIN RAP)</a:t>
            </a:r>
          </a:p>
          <a:p>
            <a:endParaRPr lang="en-US" sz="2400" dirty="0">
              <a:latin typeface="PRIMETIME" pitchFamily="2" charset="0"/>
              <a:cs typeface="Superspace Regular" panose="02000000000000000000" pitchFamily="2" charset="0"/>
            </a:endParaRPr>
          </a:p>
          <a:p>
            <a:r>
              <a:rPr lang="en-US" sz="2400" dirty="0">
                <a:solidFill>
                  <a:srgbClr val="FF3399"/>
                </a:solidFill>
                <a:latin typeface="PRIMETIME" pitchFamily="2" charset="0"/>
                <a:cs typeface="Superspace Regular" panose="02000000000000000000" pitchFamily="2" charset="0"/>
              </a:rPr>
              <a:t>PACHARAPON</a:t>
            </a:r>
            <a:r>
              <a:rPr lang="en-US" sz="2400" dirty="0">
                <a:latin typeface="PRIMETIME" pitchFamily="2" charset="0"/>
                <a:cs typeface="Superspace Regular" panose="02000000000000000000" pitchFamily="2" charset="0"/>
              </a:rPr>
              <a:t> NAKWISUT (SUP CODING,MAIN DANCE)</a:t>
            </a:r>
          </a:p>
          <a:p>
            <a:endParaRPr lang="en-US" sz="2400" dirty="0">
              <a:latin typeface="PRIMETIME" pitchFamily="2" charset="0"/>
              <a:cs typeface="Superspace Regular" panose="02000000000000000000" pitchFamily="2" charset="0"/>
            </a:endParaRPr>
          </a:p>
          <a:p>
            <a:r>
              <a:rPr lang="en-US" sz="2400" dirty="0">
                <a:latin typeface="PRIMETIME" pitchFamily="2" charset="0"/>
                <a:cs typeface="Superspace Regular" panose="02000000000000000000" pitchFamily="2" charset="0"/>
              </a:rPr>
              <a:t>SIWAKORN </a:t>
            </a:r>
            <a:r>
              <a:rPr lang="en-US" sz="2400" dirty="0">
                <a:solidFill>
                  <a:srgbClr val="FF3399"/>
                </a:solidFill>
                <a:latin typeface="PRIMETIME" pitchFamily="2" charset="0"/>
                <a:cs typeface="Superspace Regular" panose="02000000000000000000" pitchFamily="2" charset="0"/>
              </a:rPr>
              <a:t>NAK-YIM</a:t>
            </a:r>
            <a:r>
              <a:rPr lang="en-US" sz="2400" dirty="0">
                <a:latin typeface="PRIMETIME" pitchFamily="2" charset="0"/>
                <a:cs typeface="Superspace Regular" panose="02000000000000000000" pitchFamily="2" charset="0"/>
              </a:rPr>
              <a:t>         (SUP CODING,MAIN VISUAL)</a:t>
            </a:r>
          </a:p>
          <a:p>
            <a:endParaRPr lang="en-US" sz="2400" dirty="0">
              <a:latin typeface="PRIMETIME" pitchFamily="2" charset="0"/>
              <a:cs typeface="Superspace Regular" panose="02000000000000000000" pitchFamily="2" charset="0"/>
            </a:endParaRPr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62431DFA-2355-4BA1-8669-4E5775600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4093">
            <a:off x="10651921" y="4283688"/>
            <a:ext cx="1231271" cy="123127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E6F7221C-7AE1-4633-8C0B-7094DB16E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9506">
            <a:off x="0" y="1219768"/>
            <a:ext cx="1433339" cy="14333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รูปภาพ 12">
            <a:extLst>
              <a:ext uri="{FF2B5EF4-FFF2-40B4-BE49-F238E27FC236}">
                <a16:creationId xmlns:a16="http://schemas.microsoft.com/office/drawing/2014/main" id="{006E5B3E-AFE0-4D78-865B-49C83DA57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3272">
            <a:off x="10602539" y="2587034"/>
            <a:ext cx="1433339" cy="14333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รูปภาพ 14">
            <a:extLst>
              <a:ext uri="{FF2B5EF4-FFF2-40B4-BE49-F238E27FC236}">
                <a16:creationId xmlns:a16="http://schemas.microsoft.com/office/drawing/2014/main" id="{A8E04CED-3C47-40DC-9BDF-6C28CBA9E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28591">
            <a:off x="-118685" y="3303703"/>
            <a:ext cx="1433340" cy="14333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0686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สเลท">
  <a:themeElements>
    <a:clrScheme name="ระดับสีเทา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สเลท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สเล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TM04033929[[fn=สเลท]]</Template>
  <TotalTime>200</TotalTime>
  <Words>221</Words>
  <Application>Microsoft Office PowerPoint</Application>
  <PresentationFormat>แบบจอกว้าง</PresentationFormat>
  <Paragraphs>31</Paragraphs>
  <Slides>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7</vt:i4>
      </vt:variant>
    </vt:vector>
  </HeadingPairs>
  <TitlesOfParts>
    <vt:vector size="12" baseType="lpstr">
      <vt:lpstr>Calisto MT</vt:lpstr>
      <vt:lpstr>PRIMETIME</vt:lpstr>
      <vt:lpstr>Superspace Regular</vt:lpstr>
      <vt:lpstr>Wingdings 2</vt:lpstr>
      <vt:lpstr>สเลท</vt:lpstr>
      <vt:lpstr>งานนำเสนอ PowerPoint</vt:lpstr>
      <vt:lpstr>WHAT IS IT!!</vt:lpstr>
      <vt:lpstr>งานนำเสนอ PowerPoint</vt:lpstr>
      <vt:lpstr>งานนำเสนอ PowerPoint</vt:lpstr>
      <vt:lpstr>PROBLEM</vt:lpstr>
      <vt:lpstr>NEXT FEATURE</vt:lpstr>
      <vt:lpstr>PROVIDER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PATTRIX</dc:creator>
  <cp:lastModifiedBy>PATTRIX</cp:lastModifiedBy>
  <cp:revision>15</cp:revision>
  <dcterms:created xsi:type="dcterms:W3CDTF">2019-04-25T14:45:10Z</dcterms:created>
  <dcterms:modified xsi:type="dcterms:W3CDTF">2019-04-26T05:23:23Z</dcterms:modified>
</cp:coreProperties>
</file>