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8" r:id="rId6"/>
    <p:sldId id="259" r:id="rId7"/>
    <p:sldId id="260" r:id="rId8"/>
    <p:sldId id="261" r:id="rId9"/>
    <p:sldId id="262" r:id="rId10"/>
    <p:sldId id="263" r:id="rId11"/>
    <p:sldId id="287"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B0604020202020204" charset="0"/>
      <p:regular r:id="rId37"/>
      <p:bold r:id="rId38"/>
      <p:italic r:id="rId39"/>
      <p:boldItalic r:id="rId40"/>
    </p:embeddedFont>
    <p:embeddedFont>
      <p:font typeface="Open Sans" panose="020B0604020202020204" charset="0"/>
      <p:regular r:id="rId41"/>
      <p:bold r:id="rId42"/>
      <p:italic r:id="rId43"/>
      <p:boldItalic r:id="rId44"/>
    </p:embeddedFont>
    <p:embeddedFont>
      <p:font typeface="Open Sans Light" panose="020B0604020202020204" charset="0"/>
      <p:regular r:id="rId45"/>
      <p:italic r:id="rId46"/>
    </p:embeddedFont>
    <p:embeddedFont>
      <p:font typeface="Source Code Pro"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46E19-F17E-472E-6D99-749A8E4016B1}" v="2374" dt="2024-07-21T16:13:50.106"/>
    <p1510:client id="{E3B56A85-A8BC-9EB3-F1EF-A09DD813B3E6}" v="228" dt="2024-07-22T06:35:43.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ai Phan Minh" userId="S::thoaipm@fpt.com::f7847e29-2ade-4f01-9671-9c8be892b36b" providerId="AD" clId="Web-{5D746E19-F17E-472E-6D99-749A8E4016B1}"/>
    <pc:docChg chg="addSld modSld sldOrd">
      <pc:chgData name="Thoai Phan Minh" userId="S::thoaipm@fpt.com::f7847e29-2ade-4f01-9671-9c8be892b36b" providerId="AD" clId="Web-{5D746E19-F17E-472E-6D99-749A8E4016B1}" dt="2024-07-21T16:13:50.106" v="2363" actId="20577"/>
      <pc:docMkLst>
        <pc:docMk/>
      </pc:docMkLst>
      <pc:sldChg chg="modSp">
        <pc:chgData name="Thoai Phan Minh" userId="S::thoaipm@fpt.com::f7847e29-2ade-4f01-9671-9c8be892b36b" providerId="AD" clId="Web-{5D746E19-F17E-472E-6D99-749A8E4016B1}" dt="2024-07-21T15:49:48.755" v="425" actId="14100"/>
        <pc:sldMkLst>
          <pc:docMk/>
          <pc:sldMk cId="0" sldId="261"/>
        </pc:sldMkLst>
        <pc:spChg chg="mod">
          <ac:chgData name="Thoai Phan Minh" userId="S::thoaipm@fpt.com::f7847e29-2ade-4f01-9671-9c8be892b36b" providerId="AD" clId="Web-{5D746E19-F17E-472E-6D99-749A8E4016B1}" dt="2024-07-21T15:49:48.755" v="425" actId="14100"/>
          <ac:spMkLst>
            <pc:docMk/>
            <pc:sldMk cId="0" sldId="261"/>
            <ac:spMk id="213" creationId="{00000000-0000-0000-0000-000000000000}"/>
          </ac:spMkLst>
        </pc:spChg>
      </pc:sldChg>
      <pc:sldChg chg="modSp">
        <pc:chgData name="Thoai Phan Minh" userId="S::thoaipm@fpt.com::f7847e29-2ade-4f01-9671-9c8be892b36b" providerId="AD" clId="Web-{5D746E19-F17E-472E-6D99-749A8E4016B1}" dt="2024-07-21T15:54:59.861" v="847" actId="14100"/>
        <pc:sldMkLst>
          <pc:docMk/>
          <pc:sldMk cId="0" sldId="262"/>
        </pc:sldMkLst>
        <pc:spChg chg="mod">
          <ac:chgData name="Thoai Phan Minh" userId="S::thoaipm@fpt.com::f7847e29-2ade-4f01-9671-9c8be892b36b" providerId="AD" clId="Web-{5D746E19-F17E-472E-6D99-749A8E4016B1}" dt="2024-07-21T15:54:59.861" v="847" actId="14100"/>
          <ac:spMkLst>
            <pc:docMk/>
            <pc:sldMk cId="0" sldId="262"/>
            <ac:spMk id="219" creationId="{00000000-0000-0000-0000-000000000000}"/>
          </ac:spMkLst>
        </pc:spChg>
      </pc:sldChg>
      <pc:sldChg chg="modSp">
        <pc:chgData name="Thoai Phan Minh" userId="S::thoaipm@fpt.com::f7847e29-2ade-4f01-9671-9c8be892b36b" providerId="AD" clId="Web-{5D746E19-F17E-472E-6D99-749A8E4016B1}" dt="2024-07-21T16:13:50.106" v="2363" actId="20577"/>
        <pc:sldMkLst>
          <pc:docMk/>
          <pc:sldMk cId="0" sldId="263"/>
        </pc:sldMkLst>
        <pc:spChg chg="mod">
          <ac:chgData name="Thoai Phan Minh" userId="S::thoaipm@fpt.com::f7847e29-2ade-4f01-9671-9c8be892b36b" providerId="AD" clId="Web-{5D746E19-F17E-472E-6D99-749A8E4016B1}" dt="2024-07-21T16:13:50.106" v="2363" actId="20577"/>
          <ac:spMkLst>
            <pc:docMk/>
            <pc:sldMk cId="0" sldId="263"/>
            <ac:spMk id="225" creationId="{00000000-0000-0000-0000-000000000000}"/>
          </ac:spMkLst>
        </pc:spChg>
      </pc:sldChg>
      <pc:sldChg chg="modSp ord">
        <pc:chgData name="Thoai Phan Minh" userId="S::thoaipm@fpt.com::f7847e29-2ade-4f01-9671-9c8be892b36b" providerId="AD" clId="Web-{5D746E19-F17E-472E-6D99-749A8E4016B1}" dt="2024-07-21T16:12:59.746" v="2353" actId="14100"/>
        <pc:sldMkLst>
          <pc:docMk/>
          <pc:sldMk cId="0" sldId="264"/>
        </pc:sldMkLst>
        <pc:spChg chg="mod">
          <ac:chgData name="Thoai Phan Minh" userId="S::thoaipm@fpt.com::f7847e29-2ade-4f01-9671-9c8be892b36b" providerId="AD" clId="Web-{5D746E19-F17E-472E-6D99-749A8E4016B1}" dt="2024-07-21T16:12:59.746" v="2353" actId="14100"/>
          <ac:spMkLst>
            <pc:docMk/>
            <pc:sldMk cId="0" sldId="264"/>
            <ac:spMk id="231" creationId="{00000000-0000-0000-0000-000000000000}"/>
          </ac:spMkLst>
        </pc:spChg>
      </pc:sldChg>
      <pc:sldChg chg="ord">
        <pc:chgData name="Thoai Phan Minh" userId="S::thoaipm@fpt.com::f7847e29-2ade-4f01-9671-9c8be892b36b" providerId="AD" clId="Web-{5D746E19-F17E-472E-6D99-749A8E4016B1}" dt="2024-07-21T16:09:01.912" v="2171"/>
        <pc:sldMkLst>
          <pc:docMk/>
          <pc:sldMk cId="0" sldId="265"/>
        </pc:sldMkLst>
      </pc:sldChg>
      <pc:sldChg chg="modSp add replId">
        <pc:chgData name="Thoai Phan Minh" userId="S::thoaipm@fpt.com::f7847e29-2ade-4f01-9671-9c8be892b36b" providerId="AD" clId="Web-{5D746E19-F17E-472E-6D99-749A8E4016B1}" dt="2024-07-21T16:12:10.526" v="2317" actId="20577"/>
        <pc:sldMkLst>
          <pc:docMk/>
          <pc:sldMk cId="249298699" sldId="287"/>
        </pc:sldMkLst>
        <pc:spChg chg="mod">
          <ac:chgData name="Thoai Phan Minh" userId="S::thoaipm@fpt.com::f7847e29-2ade-4f01-9671-9c8be892b36b" providerId="AD" clId="Web-{5D746E19-F17E-472E-6D99-749A8E4016B1}" dt="2024-07-21T16:12:10.526" v="2317" actId="20577"/>
          <ac:spMkLst>
            <pc:docMk/>
            <pc:sldMk cId="249298699" sldId="287"/>
            <ac:spMk id="231" creationId="{00000000-0000-0000-0000-000000000000}"/>
          </ac:spMkLst>
        </pc:spChg>
      </pc:sldChg>
    </pc:docChg>
  </pc:docChgLst>
  <pc:docChgLst>
    <pc:chgData name="Thoai Phan Minh" userId="S::thoaipm@fpt.com::f7847e29-2ade-4f01-9671-9c8be892b36b" providerId="AD" clId="Web-{E3B56A85-A8BC-9EB3-F1EF-A09DD813B3E6}"/>
    <pc:docChg chg="delSld modSld">
      <pc:chgData name="Thoai Phan Minh" userId="S::thoaipm@fpt.com::f7847e29-2ade-4f01-9671-9c8be892b36b" providerId="AD" clId="Web-{E3B56A85-A8BC-9EB3-F1EF-A09DD813B3E6}" dt="2024-07-22T06:35:39.298" v="205" actId="20577"/>
      <pc:docMkLst>
        <pc:docMk/>
      </pc:docMkLst>
      <pc:sldChg chg="del">
        <pc:chgData name="Thoai Phan Minh" userId="S::thoaipm@fpt.com::f7847e29-2ade-4f01-9671-9c8be892b36b" providerId="AD" clId="Web-{E3B56A85-A8BC-9EB3-F1EF-A09DD813B3E6}" dt="2024-07-22T05:13:17.145" v="58"/>
        <pc:sldMkLst>
          <pc:docMk/>
          <pc:sldMk cId="0" sldId="257"/>
        </pc:sldMkLst>
      </pc:sldChg>
      <pc:sldChg chg="modSp">
        <pc:chgData name="Thoai Phan Minh" userId="S::thoaipm@fpt.com::f7847e29-2ade-4f01-9671-9c8be892b36b" providerId="AD" clId="Web-{E3B56A85-A8BC-9EB3-F1EF-A09DD813B3E6}" dt="2024-07-22T05:13:40.412" v="67" actId="20577"/>
        <pc:sldMkLst>
          <pc:docMk/>
          <pc:sldMk cId="0" sldId="261"/>
        </pc:sldMkLst>
        <pc:spChg chg="mod">
          <ac:chgData name="Thoai Phan Minh" userId="S::thoaipm@fpt.com::f7847e29-2ade-4f01-9671-9c8be892b36b" providerId="AD" clId="Web-{E3B56A85-A8BC-9EB3-F1EF-A09DD813B3E6}" dt="2024-07-22T05:13:40.412" v="67" actId="20577"/>
          <ac:spMkLst>
            <pc:docMk/>
            <pc:sldMk cId="0" sldId="261"/>
            <ac:spMk id="213" creationId="{00000000-0000-0000-0000-000000000000}"/>
          </ac:spMkLst>
        </pc:spChg>
      </pc:sldChg>
      <pc:sldChg chg="modSp">
        <pc:chgData name="Thoai Phan Minh" userId="S::thoaipm@fpt.com::f7847e29-2ade-4f01-9671-9c8be892b36b" providerId="AD" clId="Web-{E3B56A85-A8BC-9EB3-F1EF-A09DD813B3E6}" dt="2024-07-22T05:13:58.491" v="68" actId="20577"/>
        <pc:sldMkLst>
          <pc:docMk/>
          <pc:sldMk cId="0" sldId="263"/>
        </pc:sldMkLst>
        <pc:spChg chg="mod">
          <ac:chgData name="Thoai Phan Minh" userId="S::thoaipm@fpt.com::f7847e29-2ade-4f01-9671-9c8be892b36b" providerId="AD" clId="Web-{E3B56A85-A8BC-9EB3-F1EF-A09DD813B3E6}" dt="2024-07-22T05:13:58.491" v="68" actId="20577"/>
          <ac:spMkLst>
            <pc:docMk/>
            <pc:sldMk cId="0" sldId="263"/>
            <ac:spMk id="225" creationId="{00000000-0000-0000-0000-000000000000}"/>
          </ac:spMkLst>
        </pc:spChg>
      </pc:sldChg>
      <pc:sldChg chg="addSp delSp modSp">
        <pc:chgData name="Thoai Phan Minh" userId="S::thoaipm@fpt.com::f7847e29-2ade-4f01-9671-9c8be892b36b" providerId="AD" clId="Web-{E3B56A85-A8BC-9EB3-F1EF-A09DD813B3E6}" dt="2024-07-22T06:04:07.238" v="82" actId="1076"/>
        <pc:sldMkLst>
          <pc:docMk/>
          <pc:sldMk cId="0" sldId="267"/>
        </pc:sldMkLst>
        <pc:spChg chg="mod">
          <ac:chgData name="Thoai Phan Minh" userId="S::thoaipm@fpt.com::f7847e29-2ade-4f01-9671-9c8be892b36b" providerId="AD" clId="Web-{E3B56A85-A8BC-9EB3-F1EF-A09DD813B3E6}" dt="2024-07-22T06:03:56.254" v="76" actId="20577"/>
          <ac:spMkLst>
            <pc:docMk/>
            <pc:sldMk cId="0" sldId="267"/>
            <ac:spMk id="249" creationId="{00000000-0000-0000-0000-000000000000}"/>
          </ac:spMkLst>
        </pc:spChg>
        <pc:picChg chg="add mod">
          <ac:chgData name="Thoai Phan Minh" userId="S::thoaipm@fpt.com::f7847e29-2ade-4f01-9671-9c8be892b36b" providerId="AD" clId="Web-{E3B56A85-A8BC-9EB3-F1EF-A09DD813B3E6}" dt="2024-07-22T06:04:07.238" v="82" actId="1076"/>
          <ac:picMkLst>
            <pc:docMk/>
            <pc:sldMk cId="0" sldId="267"/>
            <ac:picMk id="2" creationId="{5099A41E-A5F2-F9D0-B3AF-C206AA1D2E34}"/>
          </ac:picMkLst>
        </pc:picChg>
        <pc:picChg chg="add del mod">
          <ac:chgData name="Thoai Phan Minh" userId="S::thoaipm@fpt.com::f7847e29-2ade-4f01-9671-9c8be892b36b" providerId="AD" clId="Web-{E3B56A85-A8BC-9EB3-F1EF-A09DD813B3E6}" dt="2024-07-22T06:03:41.690" v="72"/>
          <ac:picMkLst>
            <pc:docMk/>
            <pc:sldMk cId="0" sldId="267"/>
            <ac:picMk id="250" creationId="{00000000-0000-0000-0000-000000000000}"/>
          </ac:picMkLst>
        </pc:picChg>
      </pc:sldChg>
      <pc:sldChg chg="addSp delSp modSp">
        <pc:chgData name="Thoai Phan Minh" userId="S::thoaipm@fpt.com::f7847e29-2ade-4f01-9671-9c8be892b36b" providerId="AD" clId="Web-{E3B56A85-A8BC-9EB3-F1EF-A09DD813B3E6}" dt="2024-07-22T06:04:44.833" v="96" actId="1076"/>
        <pc:sldMkLst>
          <pc:docMk/>
          <pc:sldMk cId="0" sldId="268"/>
        </pc:sldMkLst>
        <pc:spChg chg="mod">
          <ac:chgData name="Thoai Phan Minh" userId="S::thoaipm@fpt.com::f7847e29-2ade-4f01-9671-9c8be892b36b" providerId="AD" clId="Web-{E3B56A85-A8BC-9EB3-F1EF-A09DD813B3E6}" dt="2024-07-22T06:04:33.942" v="90" actId="20577"/>
          <ac:spMkLst>
            <pc:docMk/>
            <pc:sldMk cId="0" sldId="268"/>
            <ac:spMk id="256" creationId="{00000000-0000-0000-0000-000000000000}"/>
          </ac:spMkLst>
        </pc:spChg>
        <pc:picChg chg="add mod">
          <ac:chgData name="Thoai Phan Minh" userId="S::thoaipm@fpt.com::f7847e29-2ade-4f01-9671-9c8be892b36b" providerId="AD" clId="Web-{E3B56A85-A8BC-9EB3-F1EF-A09DD813B3E6}" dt="2024-07-22T06:04:44.833" v="96" actId="1076"/>
          <ac:picMkLst>
            <pc:docMk/>
            <pc:sldMk cId="0" sldId="268"/>
            <ac:picMk id="2" creationId="{1B041630-667B-B5DE-0AFF-B42F1FE078E8}"/>
          </ac:picMkLst>
        </pc:picChg>
        <pc:picChg chg="add del">
          <ac:chgData name="Thoai Phan Minh" userId="S::thoaipm@fpt.com::f7847e29-2ade-4f01-9671-9c8be892b36b" providerId="AD" clId="Web-{E3B56A85-A8BC-9EB3-F1EF-A09DD813B3E6}" dt="2024-07-22T06:04:31.301" v="89"/>
          <ac:picMkLst>
            <pc:docMk/>
            <pc:sldMk cId="0" sldId="268"/>
            <ac:picMk id="257" creationId="{00000000-0000-0000-0000-000000000000}"/>
          </ac:picMkLst>
        </pc:picChg>
      </pc:sldChg>
      <pc:sldChg chg="addSp delSp modSp">
        <pc:chgData name="Thoai Phan Minh" userId="S::thoaipm@fpt.com::f7847e29-2ade-4f01-9671-9c8be892b36b" providerId="AD" clId="Web-{E3B56A85-A8BC-9EB3-F1EF-A09DD813B3E6}" dt="2024-07-22T06:05:54.321" v="125" actId="1076"/>
        <pc:sldMkLst>
          <pc:docMk/>
          <pc:sldMk cId="0" sldId="269"/>
        </pc:sldMkLst>
        <pc:spChg chg="mod">
          <ac:chgData name="Thoai Phan Minh" userId="S::thoaipm@fpt.com::f7847e29-2ade-4f01-9671-9c8be892b36b" providerId="AD" clId="Web-{E3B56A85-A8BC-9EB3-F1EF-A09DD813B3E6}" dt="2024-07-22T06:05:47.351" v="122" actId="20577"/>
          <ac:spMkLst>
            <pc:docMk/>
            <pc:sldMk cId="0" sldId="269"/>
            <ac:spMk id="263" creationId="{00000000-0000-0000-0000-000000000000}"/>
          </ac:spMkLst>
        </pc:spChg>
        <pc:picChg chg="add del mod">
          <ac:chgData name="Thoai Phan Minh" userId="S::thoaipm@fpt.com::f7847e29-2ade-4f01-9671-9c8be892b36b" providerId="AD" clId="Web-{E3B56A85-A8BC-9EB3-F1EF-A09DD813B3E6}" dt="2024-07-22T06:05:42.101" v="119"/>
          <ac:picMkLst>
            <pc:docMk/>
            <pc:sldMk cId="0" sldId="269"/>
            <ac:picMk id="2" creationId="{DCBCC5BF-00F8-A2DD-60B6-D977C58290A8}"/>
          </ac:picMkLst>
        </pc:picChg>
        <pc:picChg chg="add del mod">
          <ac:chgData name="Thoai Phan Minh" userId="S::thoaipm@fpt.com::f7847e29-2ade-4f01-9671-9c8be892b36b" providerId="AD" clId="Web-{E3B56A85-A8BC-9EB3-F1EF-A09DD813B3E6}" dt="2024-07-22T06:05:39.226" v="118"/>
          <ac:picMkLst>
            <pc:docMk/>
            <pc:sldMk cId="0" sldId="269"/>
            <ac:picMk id="3" creationId="{7AE064ED-5941-EEC5-A266-67E59A90B0CF}"/>
          </ac:picMkLst>
        </pc:picChg>
        <pc:picChg chg="add del mod">
          <ac:chgData name="Thoai Phan Minh" userId="S::thoaipm@fpt.com::f7847e29-2ade-4f01-9671-9c8be892b36b" providerId="AD" clId="Web-{E3B56A85-A8BC-9EB3-F1EF-A09DD813B3E6}" dt="2024-07-22T06:05:54.321" v="125" actId="1076"/>
          <ac:picMkLst>
            <pc:docMk/>
            <pc:sldMk cId="0" sldId="269"/>
            <ac:picMk id="4" creationId="{14C867CF-3D17-7463-63F5-27B508D1C81D}"/>
          </ac:picMkLst>
        </pc:picChg>
        <pc:picChg chg="add del mod">
          <ac:chgData name="Thoai Phan Minh" userId="S::thoaipm@fpt.com::f7847e29-2ade-4f01-9671-9c8be892b36b" providerId="AD" clId="Web-{E3B56A85-A8BC-9EB3-F1EF-A09DD813B3E6}" dt="2024-07-22T06:05:33.085" v="116"/>
          <ac:picMkLst>
            <pc:docMk/>
            <pc:sldMk cId="0" sldId="269"/>
            <ac:picMk id="5" creationId="{C1C92B4A-2CF0-0A27-D027-0E15A65EC057}"/>
          </ac:picMkLst>
        </pc:picChg>
        <pc:picChg chg="add del mod">
          <ac:chgData name="Thoai Phan Minh" userId="S::thoaipm@fpt.com::f7847e29-2ade-4f01-9671-9c8be892b36b" providerId="AD" clId="Web-{E3B56A85-A8BC-9EB3-F1EF-A09DD813B3E6}" dt="2024-07-22T06:05:10.397" v="107"/>
          <ac:picMkLst>
            <pc:docMk/>
            <pc:sldMk cId="0" sldId="269"/>
            <ac:picMk id="6" creationId="{59DE3D08-617E-0898-9C68-676A785F6732}"/>
          </ac:picMkLst>
        </pc:picChg>
        <pc:picChg chg="add del mod">
          <ac:chgData name="Thoai Phan Minh" userId="S::thoaipm@fpt.com::f7847e29-2ade-4f01-9671-9c8be892b36b" providerId="AD" clId="Web-{E3B56A85-A8BC-9EB3-F1EF-A09DD813B3E6}" dt="2024-07-22T06:05:07.194" v="106"/>
          <ac:picMkLst>
            <pc:docMk/>
            <pc:sldMk cId="0" sldId="269"/>
            <ac:picMk id="7" creationId="{77F71DF9-5935-F3BA-2100-1EB461BF9AAC}"/>
          </ac:picMkLst>
        </pc:picChg>
        <pc:picChg chg="del">
          <ac:chgData name="Thoai Phan Minh" userId="S::thoaipm@fpt.com::f7847e29-2ade-4f01-9671-9c8be892b36b" providerId="AD" clId="Web-{E3B56A85-A8BC-9EB3-F1EF-A09DD813B3E6}" dt="2024-07-22T06:04:59.521" v="97"/>
          <ac:picMkLst>
            <pc:docMk/>
            <pc:sldMk cId="0" sldId="269"/>
            <ac:picMk id="264" creationId="{00000000-0000-0000-0000-000000000000}"/>
          </ac:picMkLst>
        </pc:picChg>
      </pc:sldChg>
      <pc:sldChg chg="addSp delSp modSp">
        <pc:chgData name="Thoai Phan Minh" userId="S::thoaipm@fpt.com::f7847e29-2ade-4f01-9671-9c8be892b36b" providerId="AD" clId="Web-{E3B56A85-A8BC-9EB3-F1EF-A09DD813B3E6}" dt="2024-07-22T06:13:48.011" v="135" actId="1076"/>
        <pc:sldMkLst>
          <pc:docMk/>
          <pc:sldMk cId="0" sldId="272"/>
        </pc:sldMkLst>
        <pc:spChg chg="mod">
          <ac:chgData name="Thoai Phan Minh" userId="S::thoaipm@fpt.com::f7847e29-2ade-4f01-9671-9c8be892b36b" providerId="AD" clId="Web-{E3B56A85-A8BC-9EB3-F1EF-A09DD813B3E6}" dt="2024-07-22T06:09:44.330" v="126" actId="20577"/>
          <ac:spMkLst>
            <pc:docMk/>
            <pc:sldMk cId="0" sldId="272"/>
            <ac:spMk id="282" creationId="{00000000-0000-0000-0000-000000000000}"/>
          </ac:spMkLst>
        </pc:spChg>
        <pc:picChg chg="add mod">
          <ac:chgData name="Thoai Phan Minh" userId="S::thoaipm@fpt.com::f7847e29-2ade-4f01-9671-9c8be892b36b" providerId="AD" clId="Web-{E3B56A85-A8BC-9EB3-F1EF-A09DD813B3E6}" dt="2024-07-22T06:13:48.011" v="135" actId="1076"/>
          <ac:picMkLst>
            <pc:docMk/>
            <pc:sldMk cId="0" sldId="272"/>
            <ac:picMk id="2" creationId="{3F276F6A-44A7-93BF-1874-07E3BD2D7BC2}"/>
          </ac:picMkLst>
        </pc:picChg>
        <pc:picChg chg="del">
          <ac:chgData name="Thoai Phan Minh" userId="S::thoaipm@fpt.com::f7847e29-2ade-4f01-9671-9c8be892b36b" providerId="AD" clId="Web-{E3B56A85-A8BC-9EB3-F1EF-A09DD813B3E6}" dt="2024-07-22T06:09:44.517" v="127"/>
          <ac:picMkLst>
            <pc:docMk/>
            <pc:sldMk cId="0" sldId="272"/>
            <ac:picMk id="283" creationId="{00000000-0000-0000-0000-000000000000}"/>
          </ac:picMkLst>
        </pc:picChg>
      </pc:sldChg>
      <pc:sldChg chg="addSp delSp modSp">
        <pc:chgData name="Thoai Phan Minh" userId="S::thoaipm@fpt.com::f7847e29-2ade-4f01-9671-9c8be892b36b" providerId="AD" clId="Web-{E3B56A85-A8BC-9EB3-F1EF-A09DD813B3E6}" dt="2024-07-22T06:18:29.413" v="140" actId="1076"/>
        <pc:sldMkLst>
          <pc:docMk/>
          <pc:sldMk cId="0" sldId="273"/>
        </pc:sldMkLst>
        <pc:spChg chg="mod">
          <ac:chgData name="Thoai Phan Minh" userId="S::thoaipm@fpt.com::f7847e29-2ade-4f01-9671-9c8be892b36b" providerId="AD" clId="Web-{E3B56A85-A8BC-9EB3-F1EF-A09DD813B3E6}" dt="2024-07-22T06:18:24.694" v="137" actId="20577"/>
          <ac:spMkLst>
            <pc:docMk/>
            <pc:sldMk cId="0" sldId="273"/>
            <ac:spMk id="289" creationId="{00000000-0000-0000-0000-000000000000}"/>
          </ac:spMkLst>
        </pc:spChg>
        <pc:picChg chg="add mod">
          <ac:chgData name="Thoai Phan Minh" userId="S::thoaipm@fpt.com::f7847e29-2ade-4f01-9671-9c8be892b36b" providerId="AD" clId="Web-{E3B56A85-A8BC-9EB3-F1EF-A09DD813B3E6}" dt="2024-07-22T06:18:29.413" v="140" actId="1076"/>
          <ac:picMkLst>
            <pc:docMk/>
            <pc:sldMk cId="0" sldId="273"/>
            <ac:picMk id="2" creationId="{B987B202-E276-01B3-AE80-167F24B3AFB9}"/>
          </ac:picMkLst>
        </pc:picChg>
        <pc:picChg chg="del">
          <ac:chgData name="Thoai Phan Minh" userId="S::thoaipm@fpt.com::f7847e29-2ade-4f01-9671-9c8be892b36b" providerId="AD" clId="Web-{E3B56A85-A8BC-9EB3-F1EF-A09DD813B3E6}" dt="2024-07-22T06:18:25.445" v="138"/>
          <ac:picMkLst>
            <pc:docMk/>
            <pc:sldMk cId="0" sldId="273"/>
            <ac:picMk id="290" creationId="{00000000-0000-0000-0000-000000000000}"/>
          </ac:picMkLst>
        </pc:picChg>
      </pc:sldChg>
      <pc:sldChg chg="addSp delSp modSp">
        <pc:chgData name="Thoai Phan Minh" userId="S::thoaipm@fpt.com::f7847e29-2ade-4f01-9671-9c8be892b36b" providerId="AD" clId="Web-{E3B56A85-A8BC-9EB3-F1EF-A09DD813B3E6}" dt="2024-07-22T06:21:22.436" v="159" actId="1076"/>
        <pc:sldMkLst>
          <pc:docMk/>
          <pc:sldMk cId="0" sldId="274"/>
        </pc:sldMkLst>
        <pc:spChg chg="mod">
          <ac:chgData name="Thoai Phan Minh" userId="S::thoaipm@fpt.com::f7847e29-2ade-4f01-9671-9c8be892b36b" providerId="AD" clId="Web-{E3B56A85-A8BC-9EB3-F1EF-A09DD813B3E6}" dt="2024-07-22T06:21:14.873" v="155" actId="20577"/>
          <ac:spMkLst>
            <pc:docMk/>
            <pc:sldMk cId="0" sldId="274"/>
            <ac:spMk id="296" creationId="{00000000-0000-0000-0000-000000000000}"/>
          </ac:spMkLst>
        </pc:spChg>
        <pc:picChg chg="add mod">
          <ac:chgData name="Thoai Phan Minh" userId="S::thoaipm@fpt.com::f7847e29-2ade-4f01-9671-9c8be892b36b" providerId="AD" clId="Web-{E3B56A85-A8BC-9EB3-F1EF-A09DD813B3E6}" dt="2024-07-22T06:21:22.436" v="159" actId="1076"/>
          <ac:picMkLst>
            <pc:docMk/>
            <pc:sldMk cId="0" sldId="274"/>
            <ac:picMk id="2" creationId="{2CA6DBF1-EF4B-5A58-CA09-E93BE9DE2F6F}"/>
          </ac:picMkLst>
        </pc:picChg>
        <pc:picChg chg="del">
          <ac:chgData name="Thoai Phan Minh" userId="S::thoaipm@fpt.com::f7847e29-2ade-4f01-9671-9c8be892b36b" providerId="AD" clId="Web-{E3B56A85-A8BC-9EB3-F1EF-A09DD813B3E6}" dt="2024-07-22T06:21:02.435" v="141"/>
          <ac:picMkLst>
            <pc:docMk/>
            <pc:sldMk cId="0" sldId="274"/>
            <ac:picMk id="297" creationId="{00000000-0000-0000-0000-000000000000}"/>
          </ac:picMkLst>
        </pc:picChg>
      </pc:sldChg>
      <pc:sldChg chg="addSp delSp modSp">
        <pc:chgData name="Thoai Phan Minh" userId="S::thoaipm@fpt.com::f7847e29-2ade-4f01-9671-9c8be892b36b" providerId="AD" clId="Web-{E3B56A85-A8BC-9EB3-F1EF-A09DD813B3E6}" dt="2024-07-22T06:24:11.740" v="167" actId="14100"/>
        <pc:sldMkLst>
          <pc:docMk/>
          <pc:sldMk cId="0" sldId="275"/>
        </pc:sldMkLst>
        <pc:spChg chg="mod">
          <ac:chgData name="Thoai Phan Minh" userId="S::thoaipm@fpt.com::f7847e29-2ade-4f01-9671-9c8be892b36b" providerId="AD" clId="Web-{E3B56A85-A8BC-9EB3-F1EF-A09DD813B3E6}" dt="2024-07-22T06:23:59.333" v="161" actId="20577"/>
          <ac:spMkLst>
            <pc:docMk/>
            <pc:sldMk cId="0" sldId="275"/>
            <ac:spMk id="303" creationId="{00000000-0000-0000-0000-000000000000}"/>
          </ac:spMkLst>
        </pc:spChg>
        <pc:picChg chg="add mod">
          <ac:chgData name="Thoai Phan Minh" userId="S::thoaipm@fpt.com::f7847e29-2ade-4f01-9671-9c8be892b36b" providerId="AD" clId="Web-{E3B56A85-A8BC-9EB3-F1EF-A09DD813B3E6}" dt="2024-07-22T06:24:11.740" v="167" actId="14100"/>
          <ac:picMkLst>
            <pc:docMk/>
            <pc:sldMk cId="0" sldId="275"/>
            <ac:picMk id="2" creationId="{1FF1F5AA-EAE7-1C4B-1CD0-1629522E5E8E}"/>
          </ac:picMkLst>
        </pc:picChg>
        <pc:picChg chg="del">
          <ac:chgData name="Thoai Phan Minh" userId="S::thoaipm@fpt.com::f7847e29-2ade-4f01-9671-9c8be892b36b" providerId="AD" clId="Web-{E3B56A85-A8BC-9EB3-F1EF-A09DD813B3E6}" dt="2024-07-22T06:23:59.973" v="162"/>
          <ac:picMkLst>
            <pc:docMk/>
            <pc:sldMk cId="0" sldId="275"/>
            <ac:picMk id="304" creationId="{00000000-0000-0000-0000-000000000000}"/>
          </ac:picMkLst>
        </pc:picChg>
      </pc:sldChg>
      <pc:sldChg chg="addSp delSp modSp">
        <pc:chgData name="Thoai Phan Minh" userId="S::thoaipm@fpt.com::f7847e29-2ade-4f01-9671-9c8be892b36b" providerId="AD" clId="Web-{E3B56A85-A8BC-9EB3-F1EF-A09DD813B3E6}" dt="2024-07-22T06:25:26.776" v="175" actId="14100"/>
        <pc:sldMkLst>
          <pc:docMk/>
          <pc:sldMk cId="0" sldId="276"/>
        </pc:sldMkLst>
        <pc:spChg chg="mod">
          <ac:chgData name="Thoai Phan Minh" userId="S::thoaipm@fpt.com::f7847e29-2ade-4f01-9671-9c8be892b36b" providerId="AD" clId="Web-{E3B56A85-A8BC-9EB3-F1EF-A09DD813B3E6}" dt="2024-07-22T06:25:22.461" v="171" actId="20577"/>
          <ac:spMkLst>
            <pc:docMk/>
            <pc:sldMk cId="0" sldId="276"/>
            <ac:spMk id="310" creationId="{00000000-0000-0000-0000-000000000000}"/>
          </ac:spMkLst>
        </pc:spChg>
        <pc:picChg chg="add mod">
          <ac:chgData name="Thoai Phan Minh" userId="S::thoaipm@fpt.com::f7847e29-2ade-4f01-9671-9c8be892b36b" providerId="AD" clId="Web-{E3B56A85-A8BC-9EB3-F1EF-A09DD813B3E6}" dt="2024-07-22T06:25:26.776" v="175" actId="14100"/>
          <ac:picMkLst>
            <pc:docMk/>
            <pc:sldMk cId="0" sldId="276"/>
            <ac:picMk id="2" creationId="{B24C9EB4-B58E-4320-8D0F-4FED6AAB1B54}"/>
          </ac:picMkLst>
        </pc:picChg>
        <pc:picChg chg="del">
          <ac:chgData name="Thoai Phan Minh" userId="S::thoaipm@fpt.com::f7847e29-2ade-4f01-9671-9c8be892b36b" providerId="AD" clId="Web-{E3B56A85-A8BC-9EB3-F1EF-A09DD813B3E6}" dt="2024-07-22T06:25:16.633" v="168"/>
          <ac:picMkLst>
            <pc:docMk/>
            <pc:sldMk cId="0" sldId="276"/>
            <ac:picMk id="311" creationId="{00000000-0000-0000-0000-000000000000}"/>
          </ac:picMkLst>
        </pc:picChg>
      </pc:sldChg>
      <pc:sldChg chg="addSp delSp modSp">
        <pc:chgData name="Thoai Phan Minh" userId="S::thoaipm@fpt.com::f7847e29-2ade-4f01-9671-9c8be892b36b" providerId="AD" clId="Web-{E3B56A85-A8BC-9EB3-F1EF-A09DD813B3E6}" dt="2024-07-22T06:27:41.514" v="186" actId="1076"/>
        <pc:sldMkLst>
          <pc:docMk/>
          <pc:sldMk cId="0" sldId="277"/>
        </pc:sldMkLst>
        <pc:spChg chg="mod">
          <ac:chgData name="Thoai Phan Minh" userId="S::thoaipm@fpt.com::f7847e29-2ade-4f01-9671-9c8be892b36b" providerId="AD" clId="Web-{E3B56A85-A8BC-9EB3-F1EF-A09DD813B3E6}" dt="2024-07-22T06:27:33.295" v="181" actId="20577"/>
          <ac:spMkLst>
            <pc:docMk/>
            <pc:sldMk cId="0" sldId="277"/>
            <ac:spMk id="317" creationId="{00000000-0000-0000-0000-000000000000}"/>
          </ac:spMkLst>
        </pc:spChg>
        <pc:picChg chg="add mod">
          <ac:chgData name="Thoai Phan Minh" userId="S::thoaipm@fpt.com::f7847e29-2ade-4f01-9671-9c8be892b36b" providerId="AD" clId="Web-{E3B56A85-A8BC-9EB3-F1EF-A09DD813B3E6}" dt="2024-07-22T06:27:41.514" v="186" actId="1076"/>
          <ac:picMkLst>
            <pc:docMk/>
            <pc:sldMk cId="0" sldId="277"/>
            <ac:picMk id="2" creationId="{5436478D-3B09-9157-14E8-A4520AFAC507}"/>
          </ac:picMkLst>
        </pc:picChg>
        <pc:picChg chg="del">
          <ac:chgData name="Thoai Phan Minh" userId="S::thoaipm@fpt.com::f7847e29-2ade-4f01-9671-9c8be892b36b" providerId="AD" clId="Web-{E3B56A85-A8BC-9EB3-F1EF-A09DD813B3E6}" dt="2024-07-22T06:27:23.482" v="176"/>
          <ac:picMkLst>
            <pc:docMk/>
            <pc:sldMk cId="0" sldId="277"/>
            <ac:picMk id="318" creationId="{00000000-0000-0000-0000-000000000000}"/>
          </ac:picMkLst>
        </pc:picChg>
      </pc:sldChg>
      <pc:sldChg chg="addSp delSp modSp">
        <pc:chgData name="Thoai Phan Minh" userId="S::thoaipm@fpt.com::f7847e29-2ade-4f01-9671-9c8be892b36b" providerId="AD" clId="Web-{E3B56A85-A8BC-9EB3-F1EF-A09DD813B3E6}" dt="2024-07-22T06:34:17.983" v="195" actId="1076"/>
        <pc:sldMkLst>
          <pc:docMk/>
          <pc:sldMk cId="0" sldId="278"/>
        </pc:sldMkLst>
        <pc:spChg chg="mod">
          <ac:chgData name="Thoai Phan Minh" userId="S::thoaipm@fpt.com::f7847e29-2ade-4f01-9671-9c8be892b36b" providerId="AD" clId="Web-{E3B56A85-A8BC-9EB3-F1EF-A09DD813B3E6}" dt="2024-07-22T06:34:08.890" v="189" actId="20577"/>
          <ac:spMkLst>
            <pc:docMk/>
            <pc:sldMk cId="0" sldId="278"/>
            <ac:spMk id="324" creationId="{00000000-0000-0000-0000-000000000000}"/>
          </ac:spMkLst>
        </pc:spChg>
        <pc:picChg chg="add mod">
          <ac:chgData name="Thoai Phan Minh" userId="S::thoaipm@fpt.com::f7847e29-2ade-4f01-9671-9c8be892b36b" providerId="AD" clId="Web-{E3B56A85-A8BC-9EB3-F1EF-A09DD813B3E6}" dt="2024-07-22T06:34:17.983" v="195" actId="1076"/>
          <ac:picMkLst>
            <pc:docMk/>
            <pc:sldMk cId="0" sldId="278"/>
            <ac:picMk id="2" creationId="{18EB7C4C-7902-92CA-01F8-979585AF3065}"/>
          </ac:picMkLst>
        </pc:picChg>
        <pc:picChg chg="del">
          <ac:chgData name="Thoai Phan Minh" userId="S::thoaipm@fpt.com::f7847e29-2ade-4f01-9671-9c8be892b36b" providerId="AD" clId="Web-{E3B56A85-A8BC-9EB3-F1EF-A09DD813B3E6}" dt="2024-07-22T06:34:09.701" v="190"/>
          <ac:picMkLst>
            <pc:docMk/>
            <pc:sldMk cId="0" sldId="278"/>
            <ac:picMk id="325" creationId="{00000000-0000-0000-0000-000000000000}"/>
          </ac:picMkLst>
        </pc:picChg>
      </pc:sldChg>
      <pc:sldChg chg="modSp">
        <pc:chgData name="Thoai Phan Minh" userId="S::thoaipm@fpt.com::f7847e29-2ade-4f01-9671-9c8be892b36b" providerId="AD" clId="Web-{E3B56A85-A8BC-9EB3-F1EF-A09DD813B3E6}" dt="2024-07-22T06:35:39.298" v="205" actId="20577"/>
        <pc:sldMkLst>
          <pc:docMk/>
          <pc:sldMk cId="0" sldId="279"/>
        </pc:sldMkLst>
        <pc:spChg chg="mod">
          <ac:chgData name="Thoai Phan Minh" userId="S::thoaipm@fpt.com::f7847e29-2ade-4f01-9671-9c8be892b36b" providerId="AD" clId="Web-{E3B56A85-A8BC-9EB3-F1EF-A09DD813B3E6}" dt="2024-07-22T06:35:39.298" v="205" actId="20577"/>
          <ac:spMkLst>
            <pc:docMk/>
            <pc:sldMk cId="0" sldId="279"/>
            <ac:spMk id="33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88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a:solidFill>
                  <a:srgbClr val="FFFFFF"/>
                </a:solidFill>
              </a:rPr>
              <a:t>[Student Name &amp; Date]</a:t>
            </a:r>
            <a:endParaRPr sz="2500">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a:t>
            </a:r>
            <a:r>
              <a:rPr lang="en" sz="1200" err="1">
                <a:solidFill>
                  <a:srgbClr val="525C65"/>
                </a:solidFill>
                <a:highlight>
                  <a:srgbClr val="FFFFFF"/>
                </a:highlight>
                <a:latin typeface="Open Sans"/>
                <a:ea typeface="Open Sans"/>
                <a:cs typeface="Open Sans"/>
                <a:sym typeface="Open Sans"/>
              </a:rPr>
              <a:t>Lucidchart’s</a:t>
            </a:r>
            <a:r>
              <a:rPr lang="en" sz="1200">
                <a:solidFill>
                  <a:srgbClr val="525C65"/>
                </a:solidFill>
                <a:highlight>
                  <a:srgbClr val="FFFFFF"/>
                </a:highlight>
                <a:latin typeface="Open Sans"/>
                <a:ea typeface="Open Sans"/>
                <a:cs typeface="Open Sans"/>
                <a:sym typeface="Open Sans"/>
              </a:rPr>
              <a:t> built-in template for DBMS ER Diagram UML.</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lang="en" sz="1200">
              <a:solidFill>
                <a:srgbClr val="FF0000"/>
              </a:solidFill>
              <a:highlight>
                <a:srgbClr val="FFFFFF"/>
              </a:highlight>
              <a:latin typeface="Open Sans"/>
              <a:ea typeface="Open Sans"/>
              <a:cs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a:p>
        </p:txBody>
      </p:sp>
      <p:pic>
        <p:nvPicPr>
          <p:cNvPr id="2" name="Picture 1" descr="A diagram of work period and salary&#10;&#10;Description automatically generated">
            <a:extLst>
              <a:ext uri="{FF2B5EF4-FFF2-40B4-BE49-F238E27FC236}">
                <a16:creationId xmlns:a16="http://schemas.microsoft.com/office/drawing/2014/main" id="{5099A41E-A5F2-F9D0-B3AF-C206AA1D2E34}"/>
              </a:ext>
            </a:extLst>
          </p:cNvPr>
          <p:cNvPicPr>
            <a:picLocks noChangeAspect="1"/>
          </p:cNvPicPr>
          <p:nvPr/>
        </p:nvPicPr>
        <p:blipFill>
          <a:blip r:embed="rId3"/>
          <a:stretch>
            <a:fillRect/>
          </a:stretch>
        </p:blipFill>
        <p:spPr>
          <a:xfrm>
            <a:off x="840259" y="5477285"/>
            <a:ext cx="6089805" cy="32057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a:t>
            </a:r>
            <a:r>
              <a:rPr lang="en" sz="1400" err="1">
                <a:solidFill>
                  <a:srgbClr val="525C65"/>
                </a:solidFill>
                <a:highlight>
                  <a:srgbClr val="FFFFFF"/>
                </a:highlight>
                <a:latin typeface="Open Sans"/>
                <a:ea typeface="Open Sans"/>
                <a:cs typeface="Open Sans"/>
                <a:sym typeface="Open Sans"/>
              </a:rPr>
              <a:t>Lucidchart’s</a:t>
            </a:r>
            <a:r>
              <a:rPr lang="en" sz="1400">
                <a:solidFill>
                  <a:srgbClr val="525C65"/>
                </a:solidFill>
                <a:highlight>
                  <a:srgbClr val="FFFFFF"/>
                </a:highlight>
                <a:latin typeface="Open Sans"/>
                <a:ea typeface="Open Sans"/>
                <a:cs typeface="Open Sans"/>
                <a:sym typeface="Open Sans"/>
              </a:rPr>
              <a:t>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a:lnSpc>
                <a:spcPct val="170000"/>
              </a:lnSpc>
              <a:spcBef>
                <a:spcPts val="1100"/>
              </a:spcBef>
              <a:spcAft>
                <a:spcPts val="0"/>
              </a:spcAft>
              <a:buFont typeface="Open Sans Light"/>
              <a:buNone/>
            </a:pPr>
            <a:endParaRPr lang="en" sz="1400">
              <a:solidFill>
                <a:srgbClr val="525C65"/>
              </a:solidFill>
              <a:highlight>
                <a:srgbClr val="FFFFFF"/>
              </a:highlight>
              <a:latin typeface="Open Sans"/>
              <a:ea typeface="Open Sans"/>
              <a:cs typeface="Open Sans"/>
            </a:endParaRPr>
          </a:p>
          <a:p>
            <a:pPr marL="0" lvl="0" indent="0" algn="l" rtl="0">
              <a:spcBef>
                <a:spcPts val="1600"/>
              </a:spcBef>
              <a:spcAft>
                <a:spcPts val="0"/>
              </a:spcAft>
              <a:buClr>
                <a:srgbClr val="595959"/>
              </a:buClr>
              <a:buFont typeface="Open Sans Light"/>
              <a:buNone/>
            </a:pPr>
            <a:endParaRPr sz="1900"/>
          </a:p>
          <a:p>
            <a:pPr marL="0" lvl="0" indent="0" algn="l" rtl="0">
              <a:spcBef>
                <a:spcPts val="1600"/>
              </a:spcBef>
              <a:spcAft>
                <a:spcPts val="0"/>
              </a:spcAft>
              <a:buNone/>
            </a:pPr>
            <a:endParaRPr sz="1900"/>
          </a:p>
          <a:p>
            <a:pPr marL="0" lvl="0" indent="0" algn="l" rtl="0">
              <a:spcBef>
                <a:spcPts val="1600"/>
              </a:spcBef>
              <a:buNone/>
            </a:pPr>
            <a:endParaRPr sz="1900"/>
          </a:p>
          <a:p>
            <a:pPr marL="0" indent="0">
              <a:spcBef>
                <a:spcPts val="1600"/>
              </a:spcBef>
              <a:spcAft>
                <a:spcPts val="1600"/>
              </a:spcAft>
              <a:buNone/>
            </a:pPr>
            <a:endParaRPr lang="en-US" sz="1900"/>
          </a:p>
        </p:txBody>
      </p:sp>
      <p:pic>
        <p:nvPicPr>
          <p:cNvPr id="2" name="Picture 1" descr="A diagram of a work period&#10;&#10;Description automatically generated">
            <a:extLst>
              <a:ext uri="{FF2B5EF4-FFF2-40B4-BE49-F238E27FC236}">
                <a16:creationId xmlns:a16="http://schemas.microsoft.com/office/drawing/2014/main" id="{1B041630-667B-B5DE-0AFF-B42F1FE078E8}"/>
              </a:ext>
            </a:extLst>
          </p:cNvPr>
          <p:cNvPicPr>
            <a:picLocks noChangeAspect="1"/>
          </p:cNvPicPr>
          <p:nvPr/>
        </p:nvPicPr>
        <p:blipFill>
          <a:blip r:embed="rId3"/>
          <a:stretch>
            <a:fillRect/>
          </a:stretch>
        </p:blipFill>
        <p:spPr>
          <a:xfrm>
            <a:off x="803726" y="5605932"/>
            <a:ext cx="6172005" cy="34143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lvl="0" indent="0" algn="l" rtl="0">
              <a:spcAft>
                <a:spcPts val="1600"/>
              </a:spcAft>
              <a:buClr>
                <a:srgbClr val="595959"/>
              </a:buClr>
              <a:buFont typeface="Open Sans Light"/>
              <a:buNone/>
            </a:pPr>
            <a:endParaRPr sz="1500">
              <a:solidFill>
                <a:srgbClr val="525C65"/>
              </a:solidFill>
              <a:highlight>
                <a:srgbClr val="FFFFFF"/>
              </a:highlight>
              <a:latin typeface="Open Sans"/>
              <a:ea typeface="Open Sans"/>
              <a:cs typeface="Open Sans"/>
              <a:sym typeface="Open Sans"/>
            </a:endParaRPr>
          </a:p>
        </p:txBody>
      </p:sp>
      <p:pic>
        <p:nvPicPr>
          <p:cNvPr id="4" name="Picture 3" descr="A diagram of a work period&#10;&#10;Description automatically generated">
            <a:extLst>
              <a:ext uri="{FF2B5EF4-FFF2-40B4-BE49-F238E27FC236}">
                <a16:creationId xmlns:a16="http://schemas.microsoft.com/office/drawing/2014/main" id="{14C867CF-3D17-7463-63F5-27B508D1C81D}"/>
              </a:ext>
            </a:extLst>
          </p:cNvPr>
          <p:cNvPicPr>
            <a:picLocks noChangeAspect="1"/>
          </p:cNvPicPr>
          <p:nvPr/>
        </p:nvPicPr>
        <p:blipFill>
          <a:blip r:embed="rId3"/>
          <a:stretch>
            <a:fillRect/>
          </a:stretch>
        </p:blipFill>
        <p:spPr>
          <a:xfrm>
            <a:off x="1159922" y="5851801"/>
            <a:ext cx="5806675" cy="30231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lvl="0" indent="0" algn="l" rtl="0">
              <a:spcAft>
                <a:spcPts val="0"/>
              </a:spcAft>
              <a:buClr>
                <a:srgbClr val="595959"/>
              </a:buClr>
              <a:buFont typeface="Open Sans Ligh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screenshot of a computer program&#10;&#10;Description automatically generated">
            <a:extLst>
              <a:ext uri="{FF2B5EF4-FFF2-40B4-BE49-F238E27FC236}">
                <a16:creationId xmlns:a16="http://schemas.microsoft.com/office/drawing/2014/main" id="{3F276F6A-44A7-93BF-1874-07E3BD2D7BC2}"/>
              </a:ext>
            </a:extLst>
          </p:cNvPr>
          <p:cNvPicPr>
            <a:picLocks noChangeAspect="1"/>
          </p:cNvPicPr>
          <p:nvPr/>
        </p:nvPicPr>
        <p:blipFill>
          <a:blip r:embed="rId3"/>
          <a:stretch>
            <a:fillRect/>
          </a:stretch>
        </p:blipFill>
        <p:spPr>
          <a:xfrm>
            <a:off x="2657038" y="2657642"/>
            <a:ext cx="2465382" cy="71366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Aft>
                <a:spcPts val="0"/>
              </a:spcAft>
              <a:buClr>
                <a:srgbClr val="595959"/>
              </a:buClr>
              <a:buFont typeface="Open Sans Ligh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screenshot of a computer screen&#10;&#10;Description automatically generated">
            <a:extLst>
              <a:ext uri="{FF2B5EF4-FFF2-40B4-BE49-F238E27FC236}">
                <a16:creationId xmlns:a16="http://schemas.microsoft.com/office/drawing/2014/main" id="{B987B202-E276-01B3-AE80-167F24B3AFB9}"/>
              </a:ext>
            </a:extLst>
          </p:cNvPr>
          <p:cNvPicPr>
            <a:picLocks noChangeAspect="1"/>
          </p:cNvPicPr>
          <p:nvPr/>
        </p:nvPicPr>
        <p:blipFill>
          <a:blip r:embed="rId3"/>
          <a:stretch>
            <a:fillRect/>
          </a:stretch>
        </p:blipFill>
        <p:spPr>
          <a:xfrm>
            <a:off x="1095009" y="4028108"/>
            <a:ext cx="5579787" cy="53816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indent="0">
              <a:lnSpc>
                <a:spcPct val="170000"/>
              </a:lnSpc>
              <a:spcBef>
                <a:spcPts val="1600"/>
              </a:spcBef>
              <a:buClr>
                <a:schemeClr val="dk1"/>
              </a:buClr>
              <a:buSzPts val="1100"/>
              <a:buNone/>
            </a:pPr>
            <a:r>
              <a:rPr lang="en" sz="1200">
                <a:solidFill>
                  <a:srgbClr val="525C65"/>
                </a:solidFill>
                <a:highlight>
                  <a:schemeClr val="lt1"/>
                </a:highlight>
                <a:latin typeface="Open Sans"/>
                <a:ea typeface="Open Sans"/>
                <a:cs typeface="Open Sans"/>
                <a:sym typeface="Open Sans"/>
              </a:rPr>
              <a:t>  </a:t>
            </a:r>
            <a:endParaRPr lang="en" sz="1200">
              <a:solidFill>
                <a:srgbClr val="FF0000"/>
              </a:solidFill>
              <a:highlight>
                <a:srgbClr val="FFFFFF"/>
              </a:highlight>
              <a:latin typeface="Open Sans"/>
              <a:ea typeface="Open Sans"/>
              <a:cs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screenshot of a computer program&#10;&#10;Description automatically generated">
            <a:extLst>
              <a:ext uri="{FF2B5EF4-FFF2-40B4-BE49-F238E27FC236}">
                <a16:creationId xmlns:a16="http://schemas.microsoft.com/office/drawing/2014/main" id="{2CA6DBF1-EF4B-5A58-CA09-E93BE9DE2F6F}"/>
              </a:ext>
            </a:extLst>
          </p:cNvPr>
          <p:cNvPicPr>
            <a:picLocks noChangeAspect="1"/>
          </p:cNvPicPr>
          <p:nvPr/>
        </p:nvPicPr>
        <p:blipFill>
          <a:blip r:embed="rId3"/>
          <a:stretch>
            <a:fillRect/>
          </a:stretch>
        </p:blipFill>
        <p:spPr>
          <a:xfrm>
            <a:off x="1167721" y="3892660"/>
            <a:ext cx="5445778" cy="46021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indent="0">
              <a:lnSpc>
                <a:spcPct val="170000"/>
              </a:lnSpc>
              <a:spcBef>
                <a:spcPts val="1600"/>
              </a:spcBef>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screenshot of a computer program&#10;&#10;Description automatically generated">
            <a:extLst>
              <a:ext uri="{FF2B5EF4-FFF2-40B4-BE49-F238E27FC236}">
                <a16:creationId xmlns:a16="http://schemas.microsoft.com/office/drawing/2014/main" id="{1FF1F5AA-EAE7-1C4B-1CD0-1629522E5E8E}"/>
              </a:ext>
            </a:extLst>
          </p:cNvPr>
          <p:cNvPicPr>
            <a:picLocks noChangeAspect="1"/>
          </p:cNvPicPr>
          <p:nvPr/>
        </p:nvPicPr>
        <p:blipFill>
          <a:blip r:embed="rId3"/>
          <a:stretch>
            <a:fillRect/>
          </a:stretch>
        </p:blipFill>
        <p:spPr>
          <a:xfrm>
            <a:off x="1491987" y="4630789"/>
            <a:ext cx="5196708" cy="469002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indent="0">
              <a:lnSpc>
                <a:spcPct val="170000"/>
              </a:lnSpc>
              <a:spcBef>
                <a:spcPts val="1600"/>
              </a:spcBef>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computer screen shot of white text&#10;&#10;Description automatically generated">
            <a:extLst>
              <a:ext uri="{FF2B5EF4-FFF2-40B4-BE49-F238E27FC236}">
                <a16:creationId xmlns:a16="http://schemas.microsoft.com/office/drawing/2014/main" id="{B24C9EB4-B58E-4320-8D0F-4FED6AAB1B54}"/>
              </a:ext>
            </a:extLst>
          </p:cNvPr>
          <p:cNvPicPr>
            <a:picLocks noChangeAspect="1"/>
          </p:cNvPicPr>
          <p:nvPr/>
        </p:nvPicPr>
        <p:blipFill>
          <a:blip r:embed="rId3"/>
          <a:stretch>
            <a:fillRect/>
          </a:stretch>
        </p:blipFill>
        <p:spPr>
          <a:xfrm>
            <a:off x="1587075" y="4139921"/>
            <a:ext cx="4949465" cy="42446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indent="0">
              <a:lnSpc>
                <a:spcPct val="170000"/>
              </a:lnSpc>
              <a:spcBef>
                <a:spcPts val="1600"/>
              </a:spcBef>
              <a:buNone/>
            </a:pPr>
            <a:endParaRPr lang="en" sz="1200">
              <a:solidFill>
                <a:srgbClr val="FF0000"/>
              </a:solidFill>
              <a:highlight>
                <a:srgbClr val="FFFFFF"/>
              </a:highlight>
              <a:latin typeface="Open Sans"/>
              <a:ea typeface="Open Sans"/>
              <a:cs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screenshot of a computer screen&#10;&#10;Description automatically generated">
            <a:extLst>
              <a:ext uri="{FF2B5EF4-FFF2-40B4-BE49-F238E27FC236}">
                <a16:creationId xmlns:a16="http://schemas.microsoft.com/office/drawing/2014/main" id="{5436478D-3B09-9157-14E8-A4520AFAC507}"/>
              </a:ext>
            </a:extLst>
          </p:cNvPr>
          <p:cNvPicPr>
            <a:picLocks noChangeAspect="1"/>
          </p:cNvPicPr>
          <p:nvPr/>
        </p:nvPicPr>
        <p:blipFill>
          <a:blip r:embed="rId3"/>
          <a:stretch>
            <a:fillRect/>
          </a:stretch>
        </p:blipFill>
        <p:spPr>
          <a:xfrm>
            <a:off x="1621639" y="3889789"/>
            <a:ext cx="4526528" cy="442522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endParaRPr>
          </a:p>
          <a:p>
            <a:pPr marL="0" indent="0">
              <a:lnSpc>
                <a:spcPct val="170000"/>
              </a:lnSpc>
              <a:spcBef>
                <a:spcPts val="1600"/>
              </a:spcBef>
              <a:buNone/>
            </a:pPr>
            <a:endParaRPr lang="en" sz="1200">
              <a:solidFill>
                <a:srgbClr val="FF0000"/>
              </a:solidFill>
              <a:highlight>
                <a:srgbClr val="FFFFFF"/>
              </a:highlight>
              <a:latin typeface="Open Sans"/>
              <a:ea typeface="Open Sans"/>
              <a:cs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computer screen shot of a black screen&#10;&#10;Description automatically generated">
            <a:extLst>
              <a:ext uri="{FF2B5EF4-FFF2-40B4-BE49-F238E27FC236}">
                <a16:creationId xmlns:a16="http://schemas.microsoft.com/office/drawing/2014/main" id="{18EB7C4C-7902-92CA-01F8-979585AF3065}"/>
              </a:ext>
            </a:extLst>
          </p:cNvPr>
          <p:cNvPicPr>
            <a:picLocks noChangeAspect="1"/>
          </p:cNvPicPr>
          <p:nvPr/>
        </p:nvPicPr>
        <p:blipFill>
          <a:blip r:embed="rId3"/>
          <a:stretch>
            <a:fillRect/>
          </a:stretch>
        </p:blipFill>
        <p:spPr>
          <a:xfrm>
            <a:off x="484110" y="4622506"/>
            <a:ext cx="6812998" cy="453533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indent="-349250">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r>
              <a:rPr lang="en" sz="1900">
                <a:latin typeface="Open Sans"/>
                <a:ea typeface="Open Sans"/>
                <a:cs typeface="Open Sans"/>
              </a:rPr>
              <a:t> </a:t>
            </a:r>
            <a:br>
              <a:rPr lang="en" sz="1900">
                <a:latin typeface="Open Sans"/>
                <a:ea typeface="Open Sans"/>
                <a:cs typeface="Open Sans"/>
              </a:rPr>
            </a:br>
            <a:r>
              <a:rPr lang="en" sz="1900">
                <a:latin typeface="Open Sans"/>
                <a:ea typeface="Open Sans"/>
                <a:cs typeface="Open Sans"/>
              </a:rPr>
              <a:t>Implement row-level security to grant read-only access to the salary table.</a:t>
            </a:r>
          </a:p>
          <a:p>
            <a:pPr lvl="0" indent="0" algn="l" rtl="0">
              <a:spcBef>
                <a:spcPts val="1600"/>
              </a:spcBef>
              <a:spcAft>
                <a:spcPts val="0"/>
              </a:spcAft>
              <a:buNone/>
            </a:pPr>
            <a:endParaRPr lang="en" sz="1900" b="1">
              <a:solidFill>
                <a:srgbClr val="595959"/>
              </a:solidFill>
              <a:latin typeface="Open Sans"/>
              <a:ea typeface="Open Sans"/>
              <a:cs typeface="Open Sans"/>
            </a:endParaRPr>
          </a:p>
          <a:p>
            <a:pPr marL="0" lvl="0" indent="0" algn="l" rtl="0">
              <a:spcBef>
                <a:spcPts val="1600"/>
              </a:spcBef>
              <a:spcAft>
                <a:spcPts val="0"/>
              </a:spcAft>
              <a:buNone/>
            </a:pPr>
            <a:endParaRPr sz="1900"/>
          </a:p>
          <a:p>
            <a:pPr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475636"/>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a:latin typeface="Open Sans"/>
                <a:ea typeface="Open Sans"/>
                <a:cs typeface="Open Sans"/>
                <a:sym typeface="Open Sans"/>
              </a:rPr>
              <a:t>Purpose of the new database:</a:t>
            </a:r>
            <a:endParaRPr sz="1900" b="1">
              <a:latin typeface="Open Sans"/>
              <a:ea typeface="Open Sans"/>
              <a:cs typeface="Open Sans"/>
              <a:sym typeface="Open Sans"/>
            </a:endParaRPr>
          </a:p>
          <a:p>
            <a:pPr indent="0">
              <a:lnSpc>
                <a:spcPct val="100000"/>
              </a:lnSpc>
              <a:spcBef>
                <a:spcPts val="1600"/>
              </a:spcBef>
              <a:buNone/>
            </a:pPr>
            <a:r>
              <a:rPr lang="en" sz="1900"/>
              <a:t>The new database will efficiently manage employee information and provide improved data security by restricting access to sensitive information.</a:t>
            </a:r>
            <a:endParaRPr sz="1900"/>
          </a:p>
          <a:p>
            <a:pPr marL="457200" lvl="0" indent="-349250" algn="l" rtl="0">
              <a:spcBef>
                <a:spcPts val="1200"/>
              </a:spcBef>
              <a:spcAft>
                <a:spcPts val="0"/>
              </a:spcAft>
              <a:buSzPts val="1900"/>
              <a:buFont typeface="Open Sans"/>
              <a:buChar char="●"/>
            </a:pPr>
            <a:r>
              <a:rPr lang="en" sz="1900" b="1">
                <a:latin typeface="Open Sans"/>
                <a:ea typeface="Open Sans"/>
                <a:cs typeface="Open Sans"/>
                <a:sym typeface="Open Sans"/>
              </a:rPr>
              <a:t>Describe current data management solution:</a:t>
            </a:r>
            <a:endParaRPr sz="1900" b="1">
              <a:solidFill>
                <a:srgbClr val="000000"/>
              </a:solidFill>
              <a:latin typeface="Arial"/>
              <a:ea typeface="Arial"/>
              <a:cs typeface="Arial"/>
              <a:sym typeface="Arial"/>
            </a:endParaRPr>
          </a:p>
          <a:p>
            <a:pPr indent="0">
              <a:spcBef>
                <a:spcPts val="1200"/>
              </a:spcBef>
              <a:buNone/>
            </a:pPr>
            <a:r>
              <a:rPr lang="en" sz="1900"/>
              <a:t>The current method of data storage and management is using a shared Excel spreadsheet.</a:t>
            </a:r>
            <a:endParaRPr sz="1900">
              <a:solidFill>
                <a:srgbClr val="000000"/>
              </a:solidFill>
              <a:latin typeface="Arial"/>
              <a:ea typeface="Arial"/>
              <a:cs typeface="Arial"/>
              <a:sym typeface="Arial"/>
            </a:endParaRPr>
          </a:p>
          <a:p>
            <a:pPr indent="-349250">
              <a:spcBef>
                <a:spcPts val="1200"/>
              </a:spcBef>
              <a:buSzPts val="1900"/>
              <a:buFont typeface="Open Sans"/>
              <a:buChar char="●"/>
            </a:pPr>
            <a:r>
              <a:rPr lang="en" sz="1900" b="1">
                <a:latin typeface="Open Sans"/>
                <a:ea typeface="Open Sans"/>
                <a:cs typeface="Open Sans"/>
                <a:sym typeface="Open Sans"/>
              </a:rPr>
              <a:t>Describe current data available:</a:t>
            </a:r>
            <a:br>
              <a:rPr lang="en" sz="1900" b="1">
                <a:latin typeface="Open Sans"/>
                <a:ea typeface="Open Sans"/>
                <a:cs typeface="Open Sans"/>
              </a:rPr>
            </a:br>
            <a:r>
              <a:rPr lang="en" sz="1900">
                <a:latin typeface="Open Sans"/>
                <a:ea typeface="Open Sans"/>
                <a:cs typeface="Open Sans"/>
              </a:rPr>
              <a:t>The business currently has employee information including names, job titles, departments, manager names, hire dates, start dates, end dates, work locations, and salaries.</a:t>
            </a:r>
            <a:endParaRPr lang="en" sz="1900" b="1">
              <a:latin typeface="Open Sans"/>
              <a:ea typeface="Open Sans"/>
              <a:cs typeface="Open Sans"/>
            </a:endParaRPr>
          </a:p>
          <a:p>
            <a:pPr indent="-349250">
              <a:spcBef>
                <a:spcPts val="1600"/>
              </a:spcBef>
              <a:buSzPts val="1900"/>
              <a:buFont typeface="Open Sans"/>
              <a:buChar char="●"/>
            </a:pPr>
            <a:r>
              <a:rPr lang="en" sz="1900" b="1">
                <a:latin typeface="Open Sans"/>
                <a:ea typeface="Open Sans"/>
                <a:cs typeface="Open Sans"/>
                <a:sym typeface="Open Sans"/>
              </a:rPr>
              <a:t>Additional data requests:</a:t>
            </a:r>
            <a:endParaRPr sz="1900" b="1">
              <a:latin typeface="Open Sans"/>
              <a:ea typeface="Open Sans"/>
              <a:cs typeface="Open Sans"/>
            </a:endParaRPr>
          </a:p>
          <a:p>
            <a:pPr indent="0">
              <a:buClr>
                <a:srgbClr val="000000"/>
              </a:buClr>
              <a:buSzPts val="1100"/>
              <a:buNone/>
            </a:pPr>
            <a:r>
              <a:rPr lang="en" sz="1900"/>
              <a:t>The user would like the database to interface with the payroll department's system in the future to integrate employee attendance and paid time off information.</a:t>
            </a:r>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Who will own/manage data</a:t>
            </a:r>
            <a:endParaRPr sz="1900" b="1">
              <a:latin typeface="Open Sans"/>
              <a:ea typeface="Open Sans"/>
              <a:cs typeface="Open Sans"/>
              <a:sym typeface="Open Sans"/>
            </a:endParaRPr>
          </a:p>
          <a:p>
            <a:pPr indent="0">
              <a:lnSpc>
                <a:spcPct val="100000"/>
              </a:lnSpc>
              <a:spcBef>
                <a:spcPts val="1600"/>
              </a:spcBef>
              <a:buNone/>
            </a:pPr>
            <a:r>
              <a:rPr lang="en" sz="1900"/>
              <a:t>The HR department will own and manage the data in the database.</a:t>
            </a:r>
            <a:endParaRPr sz="1900"/>
          </a:p>
          <a:p>
            <a:pPr marL="457200" lvl="0" indent="0" algn="l" rtl="0">
              <a:spcBef>
                <a:spcPts val="1600"/>
              </a:spcBef>
              <a:spcAft>
                <a:spcPts val="1600"/>
              </a:spcAft>
              <a:buNone/>
            </a:pP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155304"/>
          </a:xfrm>
          <a:prstGeom prst="rect">
            <a:avLst/>
          </a:prstGeom>
        </p:spPr>
        <p:txBody>
          <a:bodyPr spcFirstLastPara="1" wrap="square" lIns="91425" tIns="91425" rIns="91425" bIns="91425" anchor="t" anchorCtr="0">
            <a:noAutofit/>
          </a:bodyPr>
          <a:lstStyle/>
          <a:p>
            <a:pPr indent="-349250">
              <a:buSzPts val="1900"/>
              <a:buFont typeface="Open Sans Light"/>
              <a:buChar char="●"/>
            </a:pPr>
            <a:r>
              <a:rPr lang="en" sz="1900" b="1">
                <a:latin typeface="Open Sans"/>
                <a:ea typeface="Open Sans"/>
                <a:cs typeface="Open Sans"/>
              </a:rPr>
              <a:t>Who will have access to database</a:t>
            </a:r>
          </a:p>
          <a:p>
            <a:pPr marL="107950" indent="0">
              <a:lnSpc>
                <a:spcPct val="114999"/>
              </a:lnSpc>
              <a:buSzPts val="1900"/>
              <a:buNone/>
            </a:pPr>
            <a:r>
              <a:rPr lang="en" sz="1900" b="1">
                <a:latin typeface="Open Sans"/>
                <a:ea typeface="Open Sans"/>
                <a:cs typeface="Open Sans"/>
              </a:rPr>
              <a:t> User Access:</a:t>
            </a:r>
          </a:p>
          <a:p>
            <a:pPr marL="908050" lvl="1" indent="-342900">
              <a:lnSpc>
                <a:spcPct val="114999"/>
              </a:lnSpc>
              <a:buSzPts val="1900"/>
            </a:pPr>
            <a:r>
              <a:rPr lang="en" sz="1900">
                <a:latin typeface="Open Sans"/>
                <a:ea typeface="Open Sans"/>
                <a:cs typeface="Open Sans"/>
              </a:rPr>
              <a:t>HR and Management: Full access, including read and write permissions.</a:t>
            </a:r>
          </a:p>
          <a:p>
            <a:pPr marL="908050" lvl="1" indent="-342900">
              <a:lnSpc>
                <a:spcPct val="114999"/>
              </a:lnSpc>
              <a:buSzPts val="1900"/>
            </a:pPr>
            <a:r>
              <a:rPr lang="en" sz="1900">
                <a:latin typeface="Open Sans"/>
                <a:ea typeface="Open Sans"/>
                <a:cs typeface="Open Sans"/>
              </a:rPr>
              <a:t>Other Employees: Read-only access, excluding salary information</a:t>
            </a:r>
          </a:p>
          <a:p>
            <a:pPr marL="565150" lvl="1" indent="0">
              <a:lnSpc>
                <a:spcPct val="114999"/>
              </a:lnSpc>
              <a:buSzPts val="1900"/>
              <a:buNone/>
            </a:pPr>
            <a:r>
              <a:rPr lang="en" sz="1900">
                <a:latin typeface="Open Sans"/>
                <a:ea typeface="Open Sans"/>
                <a:cs typeface="Open Sans"/>
              </a:rPr>
              <a:t>Restrictions:</a:t>
            </a:r>
          </a:p>
          <a:p>
            <a:pPr marL="908050" lvl="1" indent="-342900">
              <a:lnSpc>
                <a:spcPct val="114999"/>
              </a:lnSpc>
              <a:buSzPts val="1900"/>
            </a:pPr>
            <a:r>
              <a:rPr lang="en" sz="1900">
                <a:latin typeface="Open Sans"/>
                <a:ea typeface="Open Sans"/>
                <a:cs typeface="Open Sans"/>
              </a:rPr>
              <a:t>Salary Information: Restricted to HR and management only</a:t>
            </a:r>
          </a:p>
          <a:p>
            <a:pPr indent="-349250">
              <a:lnSpc>
                <a:spcPct val="114999"/>
              </a:lnSpc>
              <a:buSzPts val="1900"/>
            </a:pPr>
            <a:r>
              <a:rPr lang="en" sz="1900" b="1">
                <a:latin typeface="Open Sans"/>
                <a:ea typeface="Open Sans"/>
                <a:cs typeface="Open Sans"/>
                <a:sym typeface="Open Sans"/>
              </a:rPr>
              <a:t>Estimated size of database</a:t>
            </a:r>
            <a:endParaRPr sz="1900" b="1">
              <a:latin typeface="Open Sans"/>
              <a:ea typeface="Open Sans"/>
              <a:cs typeface="Open Sans"/>
            </a:endParaRPr>
          </a:p>
          <a:p>
            <a:pPr indent="0">
              <a:lnSpc>
                <a:spcPct val="100000"/>
              </a:lnSpc>
              <a:spcBef>
                <a:spcPts val="1600"/>
              </a:spcBef>
              <a:buNone/>
            </a:pPr>
            <a:r>
              <a:rPr lang="en" sz="1900"/>
              <a:t>The database is expected to have around 206 rows initially, with an anticipated growth rate. Database expected to exceed 10,000 rows in the next year should request larger partition space.</a:t>
            </a:r>
          </a:p>
          <a:p>
            <a:pPr marL="457200" lvl="0" indent="-349250" algn="l" rtl="0">
              <a:spcBef>
                <a:spcPts val="1600"/>
              </a:spcBef>
              <a:spcAft>
                <a:spcPts val="0"/>
              </a:spcAft>
              <a:buSzPts val="1900"/>
              <a:buFont typeface="Open Sans Light"/>
              <a:buChar char="●"/>
            </a:pPr>
            <a:r>
              <a:rPr lang="en" sz="1900" b="1">
                <a:latin typeface="Open Sans"/>
                <a:ea typeface="Open Sans"/>
                <a:cs typeface="Open Sans"/>
                <a:sym typeface="Open Sans"/>
              </a:rPr>
              <a:t>Estimated annual growth</a:t>
            </a:r>
            <a:endParaRPr sz="1900" b="1">
              <a:latin typeface="Open Sans"/>
              <a:ea typeface="Open Sans"/>
              <a:cs typeface="Open Sans"/>
            </a:endParaRPr>
          </a:p>
          <a:p>
            <a:pPr indent="0">
              <a:lnSpc>
                <a:spcPct val="100000"/>
              </a:lnSpc>
              <a:spcBef>
                <a:spcPts val="1600"/>
              </a:spcBef>
              <a:buNone/>
            </a:pPr>
            <a:r>
              <a:rPr lang="en" sz="1900"/>
              <a:t>The database is projected to grow by 20% annually, increasing the number of rows and data volume each year.</a:t>
            </a:r>
            <a:endParaRPr sz="1900" b="1">
              <a:latin typeface="Open Sans"/>
              <a:ea typeface="Open Sans"/>
              <a:cs typeface="Open Sans"/>
            </a:endParaRPr>
          </a:p>
          <a:p>
            <a:pPr marL="0" lvl="0" indent="0" algn="l" rtl="0">
              <a:spcAft>
                <a:spcPts val="0"/>
              </a:spcAft>
              <a:buNone/>
            </a:pPr>
            <a:endParaRPr lang="en" sz="1900" b="1">
              <a:latin typeface="Open Sans"/>
              <a:ea typeface="Open Sans"/>
              <a:cs typeface="Open Sans"/>
            </a:endParaRPr>
          </a:p>
          <a:p>
            <a:pPr lvl="0" indent="0" algn="l" rtl="0">
              <a:lnSpc>
                <a:spcPct val="100000"/>
              </a:lnSpc>
              <a:spcBef>
                <a:spcPts val="1600"/>
              </a:spcBef>
              <a:spcAft>
                <a:spcPts val="0"/>
              </a:spcAft>
              <a:buNone/>
            </a:pPr>
            <a:endParaRPr sz="1700"/>
          </a:p>
          <a:p>
            <a:pPr marL="457200" lvl="0" indent="0" algn="l" rtl="0">
              <a:lnSpc>
                <a:spcPct val="100000"/>
              </a:lnSpc>
              <a:spcAft>
                <a:spcPts val="0"/>
              </a:spcAft>
              <a:buNone/>
            </a:pP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1997459"/>
            <a:ext cx="7242600" cy="7731900"/>
          </a:xfrm>
          <a:prstGeom prst="rect">
            <a:avLst/>
          </a:prstGeom>
        </p:spPr>
        <p:txBody>
          <a:bodyPr spcFirstLastPara="1" wrap="square" lIns="91425" tIns="91425" rIns="91425" bIns="91425" anchor="t" anchorCtr="0">
            <a:noAutofit/>
          </a:bodyPr>
          <a:lstStyle/>
          <a:p>
            <a:pPr indent="-349250">
              <a:spcBef>
                <a:spcPts val="1600"/>
              </a:spcBef>
              <a:buSzPts val="1900"/>
              <a:buFont typeface="Open Sans Light,Sans-Serif"/>
              <a:buChar char="●"/>
            </a:pPr>
            <a:r>
              <a:rPr lang="en" sz="1900">
                <a:latin typeface="Arial"/>
                <a:ea typeface="Open Sans"/>
                <a:cs typeface="Arial"/>
              </a:rPr>
              <a:t>Is any of the data sensitive/restricted</a:t>
            </a:r>
            <a:br>
              <a:rPr lang="en" sz="1900">
                <a:latin typeface="Arial"/>
                <a:ea typeface="Open Sans"/>
                <a:cs typeface="Arial"/>
              </a:rPr>
            </a:br>
            <a:r>
              <a:rPr lang="en" sz="1900"/>
              <a:t>Salaries data: restricted to HR and management only.</a:t>
            </a:r>
            <a:endParaRPr lang="en-US" sz="1900"/>
          </a:p>
          <a:p>
            <a:pPr marL="457200" lvl="0" indent="-349250" algn="l">
              <a:lnSpc>
                <a:spcPct val="114999"/>
              </a:lnSpc>
              <a:spcBef>
                <a:spcPts val="0"/>
              </a:spcBef>
              <a:spcAft>
                <a:spcPts val="0"/>
              </a:spcAft>
              <a:buSzPts val="1900"/>
              <a:buFont typeface="Open Sans"/>
              <a:buChar char="●"/>
            </a:pPr>
            <a:r>
              <a:rPr lang="en" sz="1900" b="1">
                <a:latin typeface="Open Sans"/>
                <a:ea typeface="Open Sans"/>
                <a:cs typeface="Open Sans"/>
                <a:sym typeface="Open Sans"/>
              </a:rPr>
              <a:t>Justification for the new database</a:t>
            </a:r>
            <a:endParaRPr sz="1900" b="1">
              <a:latin typeface="Open Sans"/>
              <a:ea typeface="Open Sans"/>
              <a:cs typeface="Open Sans"/>
            </a:endParaRPr>
          </a:p>
          <a:p>
            <a:pPr indent="0">
              <a:lnSpc>
                <a:spcPct val="100000"/>
              </a:lnSpc>
              <a:spcBef>
                <a:spcPts val="1600"/>
              </a:spcBef>
              <a:buNone/>
            </a:pPr>
            <a:r>
              <a:rPr lang="en" sz="1900"/>
              <a:t>1. Enhanced Data Security: A database allows for controlled access to sensitive information, such as salaries, ensuring that only authorized personnel can view or edit this data.</a:t>
            </a:r>
          </a:p>
          <a:p>
            <a:pPr indent="0">
              <a:lnSpc>
                <a:spcPct val="100000"/>
              </a:lnSpc>
              <a:spcBef>
                <a:spcPts val="1600"/>
              </a:spcBef>
              <a:buNone/>
            </a:pPr>
            <a:r>
              <a:rPr lang="en" sz="1900"/>
              <a:t>2. Improved Data Management: A database provides a more efficient and scalable solution for managing employee information compared to a shared spreadsheet, accommodating the company's rapid growth.</a:t>
            </a:r>
            <a:endParaRPr lang="en" sz="1900">
              <a:sym typeface="Open Sans"/>
            </a:endParaRPr>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Database objects</a:t>
            </a:r>
            <a:endParaRPr sz="1900" b="1">
              <a:latin typeface="Open Sans"/>
              <a:ea typeface="Open Sans"/>
              <a:cs typeface="Open Sans"/>
            </a:endParaRPr>
          </a:p>
          <a:p>
            <a:pPr indent="0">
              <a:lnSpc>
                <a:spcPct val="100000"/>
              </a:lnSpc>
              <a:spcBef>
                <a:spcPts val="1600"/>
              </a:spcBef>
              <a:buNone/>
            </a:pPr>
            <a:r>
              <a:rPr lang="en" sz="1700"/>
              <a:t>There are 9 tables: employee, </a:t>
            </a:r>
            <a:r>
              <a:rPr lang="en" sz="1700" err="1"/>
              <a:t>job_title</a:t>
            </a:r>
            <a:r>
              <a:rPr lang="en" sz="1700"/>
              <a:t>, </a:t>
            </a:r>
            <a:r>
              <a:rPr lang="en" sz="1700" err="1"/>
              <a:t>deparment</a:t>
            </a:r>
            <a:r>
              <a:rPr lang="en" sz="1700"/>
              <a:t>, </a:t>
            </a:r>
            <a:r>
              <a:rPr lang="en" sz="1700" err="1"/>
              <a:t>education_level</a:t>
            </a:r>
            <a:r>
              <a:rPr lang="en" sz="1700"/>
              <a:t>,</a:t>
            </a:r>
          </a:p>
          <a:p>
            <a:pPr indent="0">
              <a:lnSpc>
                <a:spcPct val="100000"/>
              </a:lnSpc>
              <a:spcBef>
                <a:spcPts val="1600"/>
              </a:spcBef>
              <a:buNone/>
            </a:pPr>
            <a:r>
              <a:rPr lang="en" sz="1700" err="1"/>
              <a:t>work_period</a:t>
            </a:r>
            <a:r>
              <a:rPr lang="en" sz="1700"/>
              <a:t>, salary, location, city, state</a:t>
            </a:r>
          </a:p>
          <a:p>
            <a:pPr indent="-349250">
              <a:spcBef>
                <a:spcPts val="1600"/>
              </a:spcBef>
              <a:buSzPts val="1900"/>
              <a:buFont typeface="Open Sans"/>
              <a:buChar char="●"/>
            </a:pPr>
            <a:r>
              <a:rPr lang="en" sz="1900" b="1">
                <a:latin typeface="Open Sans"/>
                <a:ea typeface="Open Sans"/>
                <a:cs typeface="Open Sans"/>
              </a:rPr>
              <a:t>Data ingestion</a:t>
            </a:r>
          </a:p>
          <a:p>
            <a:pPr indent="0">
              <a:lnSpc>
                <a:spcPct val="100000"/>
              </a:lnSpc>
              <a:spcBef>
                <a:spcPts val="1600"/>
              </a:spcBef>
              <a:buClr>
                <a:schemeClr val="dk1"/>
              </a:buClr>
              <a:buSzPts val="1100"/>
              <a:buNone/>
            </a:pPr>
            <a:r>
              <a:rPr lang="en" sz="1900"/>
              <a:t>For the current data, ETL (Extract, Transform, Load) is the recommended ingestion method. It will efficiently handle the migration of data from the existing Excel file into the new database and can be automated for regular updates.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indent="-349250">
              <a:buSzPts val="1900"/>
              <a:buFont typeface="Open Sans"/>
              <a:buChar char="●"/>
            </a:pPr>
            <a:r>
              <a:rPr lang="en" sz="1900" b="1">
                <a:latin typeface="Open Sans"/>
                <a:ea typeface="Open Sans"/>
                <a:cs typeface="Open Sans"/>
              </a:rPr>
              <a:t>Data governance (Ownership and User access)</a:t>
            </a:r>
            <a:endParaRPr lang="en-US" sz="1900" b="1">
              <a:latin typeface="Open Sans"/>
              <a:ea typeface="Open Sans"/>
              <a:cs typeface="Open Sans"/>
            </a:endParaRPr>
          </a:p>
          <a:p>
            <a:pPr indent="0">
              <a:lnSpc>
                <a:spcPct val="100000"/>
              </a:lnSpc>
              <a:spcBef>
                <a:spcPts val="1600"/>
              </a:spcBef>
              <a:buNone/>
            </a:pPr>
            <a:r>
              <a:rPr lang="en" sz="1900" b="1">
                <a:latin typeface="Open Sans"/>
                <a:ea typeface="Open Sans"/>
                <a:cs typeface="Open Sans"/>
                <a:sym typeface="Open Sans"/>
              </a:rPr>
              <a:t>Ownership: </a:t>
            </a:r>
            <a:r>
              <a:rPr lang="en" sz="1900"/>
              <a:t>The HR department will own and maintain the data.</a:t>
            </a:r>
            <a:endParaRPr sz="1900"/>
          </a:p>
          <a:p>
            <a:pPr marL="457200" lvl="0" indent="0" algn="l" rtl="0">
              <a:lnSpc>
                <a:spcPct val="100000"/>
              </a:lnSpc>
              <a:spcBef>
                <a:spcPts val="0"/>
              </a:spcBef>
              <a:spcAft>
                <a:spcPts val="0"/>
              </a:spcAft>
              <a:buNone/>
            </a:pPr>
            <a:r>
              <a:rPr lang="en" sz="1900" b="1">
                <a:latin typeface="Open Sans"/>
                <a:ea typeface="Open Sans"/>
                <a:cs typeface="Open Sans"/>
                <a:sym typeface="Open Sans"/>
              </a:rPr>
              <a:t>User Access: </a:t>
            </a:r>
            <a:endParaRPr lang="en" sz="1900" b="1">
              <a:latin typeface="Open Sans"/>
              <a:ea typeface="Open Sans"/>
              <a:cs typeface="Open Sans"/>
            </a:endParaRPr>
          </a:p>
          <a:p>
            <a:pPr indent="0">
              <a:lnSpc>
                <a:spcPct val="100000"/>
              </a:lnSpc>
              <a:buNone/>
            </a:pPr>
            <a:r>
              <a:rPr lang="en" sz="1900" b="1">
                <a:latin typeface="Open Sans"/>
                <a:ea typeface="Open Sans"/>
                <a:cs typeface="Open Sans"/>
              </a:rPr>
              <a:t> </a:t>
            </a:r>
            <a:r>
              <a:rPr lang="en" sz="1900">
                <a:latin typeface="Open Sans"/>
                <a:ea typeface="Open Sans"/>
                <a:cs typeface="Open Sans"/>
              </a:rPr>
              <a:t>HR and Management: Full access, including read and write permissions.</a:t>
            </a:r>
          </a:p>
          <a:p>
            <a:pPr indent="0">
              <a:lnSpc>
                <a:spcPct val="100000"/>
              </a:lnSpc>
              <a:buNone/>
            </a:pPr>
            <a:r>
              <a:rPr lang="en" sz="1900">
                <a:latin typeface="Open Sans"/>
                <a:ea typeface="Open Sans"/>
                <a:cs typeface="Open Sans"/>
              </a:rPr>
              <a:t> Other Employees: Read-only access, with restricted visibility to salary information.</a:t>
            </a:r>
          </a:p>
          <a:p>
            <a:pPr indent="0">
              <a:lnSpc>
                <a:spcPct val="100000"/>
              </a:lnSpc>
              <a:buNone/>
            </a:pPr>
            <a:endParaRPr lang="en" sz="1700">
              <a:sym typeface="Open Sans"/>
            </a:endParaRPr>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Scalability </a:t>
            </a:r>
            <a:endParaRPr sz="1900" b="1">
              <a:latin typeface="Open Sans"/>
              <a:ea typeface="Open Sans"/>
              <a:cs typeface="Open Sans"/>
              <a:sym typeface="Open Sans"/>
            </a:endParaRPr>
          </a:p>
          <a:p>
            <a:pPr indent="0">
              <a:spcBef>
                <a:spcPts val="1600"/>
              </a:spcBef>
              <a:buNone/>
            </a:pPr>
            <a:r>
              <a:rPr lang="en" sz="1900"/>
              <a:t>For the current needs, replications is suitable to ensure scalability, as it allows for high availability and load balancing. Sharding might be considered in the future if the database grows significantly and requires partitioning across multiple servers to handle very large datasets.</a:t>
            </a:r>
          </a:p>
          <a:p>
            <a:pPr indent="-349250">
              <a:lnSpc>
                <a:spcPct val="114999"/>
              </a:lnSpc>
              <a:spcBef>
                <a:spcPts val="1600"/>
              </a:spcBef>
              <a:buSzPts val="1900"/>
              <a:buFont typeface="Open Sans"/>
              <a:buChar char="●"/>
            </a:pPr>
            <a:r>
              <a:rPr lang="en-US" sz="1900" b="1"/>
              <a:t>Flexibility:</a:t>
            </a:r>
            <a:br>
              <a:rPr lang="en-US" sz="1900" b="1"/>
            </a:br>
            <a:r>
              <a:rPr lang="en" sz="1900"/>
              <a:t>1. Modular Design: The database will be designed with modularity in mind, allowing easy addition of new tables and relationships.</a:t>
            </a:r>
            <a:endParaRPr lang="en" sz="1900" b="1"/>
          </a:p>
        </p:txBody>
      </p:sp>
    </p:spTree>
    <p:extLst>
      <p:ext uri="{BB962C8B-B14F-4D97-AF65-F5344CB8AC3E}">
        <p14:creationId xmlns:p14="http://schemas.microsoft.com/office/powerpoint/2010/main" val="24929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1997458"/>
            <a:ext cx="7242600" cy="7715883"/>
          </a:xfrm>
          <a:prstGeom prst="rect">
            <a:avLst/>
          </a:prstGeom>
        </p:spPr>
        <p:txBody>
          <a:bodyPr spcFirstLastPara="1" wrap="square" lIns="91425" tIns="91425" rIns="91425" bIns="91425" anchor="t" anchorCtr="0">
            <a:noAutofit/>
          </a:bodyPr>
          <a:lstStyle/>
          <a:p>
            <a:pPr marL="107950" indent="0">
              <a:buSzPts val="1900"/>
              <a:buNone/>
            </a:pPr>
            <a:r>
              <a:rPr lang="en" sz="1900"/>
              <a:t> 2. API Compatibility: The database will support API      connections  for future integration with systems like the payroll department.</a:t>
            </a:r>
            <a:endParaRPr lang="en"/>
          </a:p>
          <a:p>
            <a:pPr indent="0">
              <a:lnSpc>
                <a:spcPct val="114999"/>
              </a:lnSpc>
              <a:spcBef>
                <a:spcPts val="1600"/>
              </a:spcBef>
              <a:buNone/>
            </a:pPr>
            <a:r>
              <a:rPr lang="en" sz="1900"/>
              <a:t>3. ETL Processes: Automated ETL processes will be set up to handle data from external sources, facilitating smooth future data integration.</a:t>
            </a:r>
          </a:p>
          <a:p>
            <a:pPr marL="457200" lvl="0" indent="-349250" algn="l" rtl="0">
              <a:spcBef>
                <a:spcPts val="1600"/>
              </a:spcBef>
              <a:spcAft>
                <a:spcPts val="0"/>
              </a:spcAft>
              <a:buSzPts val="1900"/>
            </a:pPr>
            <a:r>
              <a:rPr lang="en" sz="1900" b="1">
                <a:latin typeface="Open Sans"/>
                <a:ea typeface="Open Sans"/>
                <a:cs typeface="Open Sans"/>
                <a:sym typeface="Open Sans"/>
              </a:rPr>
              <a:t>Storage &amp; retention</a:t>
            </a:r>
            <a:endParaRPr sz="1900" b="1">
              <a:latin typeface="Open Sans"/>
              <a:ea typeface="Open Sans"/>
              <a:cs typeface="Open Sans"/>
            </a:endParaRPr>
          </a:p>
          <a:p>
            <a:pPr indent="0">
              <a:lnSpc>
                <a:spcPct val="100000"/>
              </a:lnSpc>
              <a:spcBef>
                <a:spcPts val="1600"/>
              </a:spcBef>
              <a:buNone/>
            </a:pPr>
            <a:r>
              <a:rPr lang="en" sz="1900" b="1">
                <a:ea typeface="Open Sans"/>
                <a:cs typeface="Open Sans"/>
                <a:sym typeface="Open Sans"/>
              </a:rPr>
              <a:t>Storage (disk or in-memory): </a:t>
            </a:r>
            <a:r>
              <a:rPr lang="en" sz="1900"/>
              <a:t>The</a:t>
            </a:r>
            <a:r>
              <a:rPr lang="en" sz="1900">
                <a:solidFill>
                  <a:srgbClr val="595959"/>
                </a:solidFill>
              </a:rPr>
              <a:t> database will use spinning disk storage by default. In-memory storage is available for advanced computations but is not necessary for the current employee data needs.</a:t>
            </a:r>
            <a:endParaRPr lang="en" sz="1900" u="sng">
              <a:solidFill>
                <a:schemeClr val="hlink"/>
              </a:solidFill>
            </a:endParaRPr>
          </a:p>
          <a:p>
            <a:pPr marL="457200" lvl="0" indent="0" algn="l" rtl="0">
              <a:lnSpc>
                <a:spcPct val="100000"/>
              </a:lnSpc>
              <a:spcBef>
                <a:spcPts val="0"/>
              </a:spcBef>
              <a:spcAft>
                <a:spcPts val="0"/>
              </a:spcAft>
              <a:buNone/>
            </a:pPr>
            <a:endParaRPr sz="1900"/>
          </a:p>
          <a:p>
            <a:pPr indent="0">
              <a:lnSpc>
                <a:spcPct val="100000"/>
              </a:lnSpc>
              <a:buNone/>
            </a:pPr>
            <a:r>
              <a:rPr lang="en" sz="1900" b="1">
                <a:ea typeface="Open Sans"/>
                <a:cs typeface="Open Sans"/>
                <a:sym typeface="Open Sans"/>
              </a:rPr>
              <a:t>Retention: </a:t>
            </a:r>
            <a:r>
              <a:rPr lang="en" sz="1900"/>
              <a:t>The data must be retained for at least 7 years to comply with federal regulations.</a:t>
            </a:r>
            <a:endParaRPr sz="19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pPr>
            <a:r>
              <a:rPr lang="en" sz="1900" b="1">
                <a:latin typeface="Open Sans"/>
                <a:ea typeface="Open Sans"/>
                <a:cs typeface="Open Sans"/>
                <a:sym typeface="Open Sans"/>
              </a:rPr>
              <a:t>Backup</a:t>
            </a:r>
            <a:endParaRPr sz="1900" b="1">
              <a:latin typeface="Open Sans"/>
              <a:ea typeface="Open Sans"/>
              <a:cs typeface="Open Sans"/>
            </a:endParaRPr>
          </a:p>
          <a:p>
            <a:pPr indent="0">
              <a:lnSpc>
                <a:spcPct val="114999"/>
              </a:lnSpc>
              <a:spcBef>
                <a:spcPts val="1600"/>
              </a:spcBef>
              <a:buNone/>
            </a:pPr>
            <a:r>
              <a:rPr lang="en" sz="1900">
                <a:solidFill>
                  <a:srgbClr val="595959"/>
                </a:solidFill>
              </a:rPr>
              <a:t>Standard: Full backup once a week.</a:t>
            </a:r>
          </a:p>
          <a:p>
            <a:pPr indent="0">
              <a:lnSpc>
                <a:spcPct val="114999"/>
              </a:lnSpc>
              <a:spcBef>
                <a:spcPts val="1600"/>
              </a:spcBef>
              <a:buNone/>
            </a:pPr>
            <a:r>
              <a:rPr lang="en" sz="1900"/>
              <a:t>Archive: Full backup once a month</a:t>
            </a:r>
          </a:p>
          <a:p>
            <a:pPr indent="0">
              <a:lnSpc>
                <a:spcPct val="114999"/>
              </a:lnSpc>
              <a:spcBef>
                <a:spcPts val="1600"/>
              </a:spcBef>
              <a:buNone/>
            </a:pPr>
            <a:r>
              <a:rPr lang="en" sz="1900"/>
              <a:t>Critical: Full backup once a week, with incremental backups daily</a:t>
            </a:r>
          </a:p>
          <a:p>
            <a:pPr indent="0">
              <a:lnSpc>
                <a:spcPct val="100000"/>
              </a:lnSpc>
              <a:spcBef>
                <a:spcPts val="1600"/>
              </a:spcBef>
              <a:buClr>
                <a:srgbClr val="595959"/>
              </a:buClr>
              <a:buNone/>
            </a:pPr>
            <a:endParaRPr lang="en" sz="1700"/>
          </a:p>
          <a:p>
            <a:pPr marL="0" indent="0">
              <a:lnSpc>
                <a:spcPct val="100000"/>
              </a:lnSpc>
              <a:buClr>
                <a:srgbClr val="000000"/>
              </a:buClr>
              <a:buSzPts val="1100"/>
              <a:buNone/>
            </a:pPr>
            <a:endParaRPr lang="en-US" sz="17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31</Slides>
  <Notes>31</Notes>
  <HiddenSlides>0</HiddenSlides>
  <ScaleCrop>false</ScaleCrop>
  <HeadingPairs>
    <vt:vector size="4" baseType="variant">
      <vt:variant>
        <vt:lpstr>Theme</vt:lpstr>
      </vt:variant>
      <vt:variant>
        <vt:i4>4</vt:i4>
      </vt:variant>
      <vt:variant>
        <vt:lpstr>Slide Titles</vt:lpstr>
      </vt:variant>
      <vt:variant>
        <vt:i4>31</vt:i4>
      </vt:variant>
    </vt:vector>
  </HeadingPairs>
  <TitlesOfParts>
    <vt:vector size="35" baseType="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revision>1</cp:revision>
  <dcterms:modified xsi:type="dcterms:W3CDTF">2024-07-22T06:36:12Z</dcterms:modified>
</cp:coreProperties>
</file>