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66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4" y="11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70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349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46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7829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50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23831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865" y="1194619"/>
            <a:ext cx="7580671" cy="2595715"/>
          </a:xfrm>
        </p:spPr>
        <p:txBody>
          <a:bodyPr/>
          <a:lstStyle/>
          <a:p>
            <a:pPr algn="ctr"/>
            <a:r>
              <a:rPr lang="en-US" sz="4800" dirty="0" smtClean="0">
                <a:latin typeface="Algerian" panose="04020705040A02060702" pitchFamily="82" charset="0"/>
              </a:rPr>
              <a:t>Knapsack</a:t>
            </a:r>
            <a:br>
              <a:rPr lang="en-US" sz="4800" dirty="0" smtClean="0">
                <a:latin typeface="Algerian" panose="04020705040A02060702" pitchFamily="82" charset="0"/>
              </a:rPr>
            </a:br>
            <a:r>
              <a:rPr lang="en-US" sz="4800" dirty="0" smtClean="0">
                <a:latin typeface="Algerian" panose="04020705040A02060702" pitchFamily="82" charset="0"/>
              </a:rPr>
              <a:t> OR rucksack Problem: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1661" y="4580313"/>
            <a:ext cx="2036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Asad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Hassan Ghori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Uzair Mehmood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Ahsan Ishtiaq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Mohsin Ali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Knapsack: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rucksack problem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given a set of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items, where each item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a size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 value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.We are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given a size bound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our knapsack.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59" y="4100975"/>
            <a:ext cx="4057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knapsack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55" y="1039409"/>
            <a:ext cx="6768927" cy="586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versions of the problem.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 knapsack problem.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a. Bounded Knapsack Problem.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b. Unbounded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42846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Knapsack Problem: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taking most valuable items until maximum weight is reached or taking the largest value of each item by calculating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value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size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each sub problem once and store their solutions in an array.</a:t>
            </a:r>
            <a:endParaRPr lang="en-US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Knapsack Problem: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</a:t>
            </a:r>
            <a:endParaRPr lang="en-US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-26125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575" y="6596743"/>
            <a:ext cx="7284200" cy="8518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"Let our advance worrying become advance thinking and planning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02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6F8B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a4f35948-e619-41b3-aa29-22878b09cfd2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0262f94-9f35-4ac3-9a90-690165a166b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171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Times New Roman</vt:lpstr>
      <vt:lpstr>Trebuchet MS</vt:lpstr>
      <vt:lpstr>Wingdings 3</vt:lpstr>
      <vt:lpstr>Facet</vt:lpstr>
      <vt:lpstr>Knapsack  OR rucksack Problem:</vt:lpstr>
      <vt:lpstr>What is Knapsack:</vt:lpstr>
      <vt:lpstr>Example:</vt:lpstr>
      <vt:lpstr>Knapsack Problem:</vt:lpstr>
      <vt:lpstr>Solution Of Knapsack Problem:</vt:lpstr>
      <vt:lpstr>Solution Of Knapsack Problem:</vt:lpstr>
      <vt:lpstr>"Let our advance worrying become advance thinking and planning.”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Uzair Mehmood</dc:creator>
  <cp:lastModifiedBy>Uzair Mehmood</cp:lastModifiedBy>
  <cp:revision>73</cp:revision>
  <dcterms:created xsi:type="dcterms:W3CDTF">2018-03-26T15:06:09Z</dcterms:created>
  <dcterms:modified xsi:type="dcterms:W3CDTF">2018-12-25T20:33:17Z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