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4"/>
  </p:sldMasterIdLst>
  <p:notesMasterIdLst>
    <p:notesMasterId r:id="rId11"/>
  </p:notesMasterIdLst>
  <p:handoutMasterIdLst>
    <p:handoutMasterId r:id="rId12"/>
  </p:handoutMasterIdLst>
  <p:sldIdLst>
    <p:sldId id="258" r:id="rId5"/>
    <p:sldId id="268" r:id="rId6"/>
    <p:sldId id="266" r:id="rId7"/>
    <p:sldId id="267"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8" autoAdjust="0"/>
    <p:restoredTop sz="94660"/>
  </p:normalViewPr>
  <p:slideViewPr>
    <p:cSldViewPr snapToGrid="0" showGuides="1">
      <p:cViewPr varScale="1">
        <p:scale>
          <a:sx n="116" d="100"/>
          <a:sy n="116" d="100"/>
        </p:scale>
        <p:origin x="762" y="114"/>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12/1/2019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024136-D290-48F3-A182-4C46BEB5146B}" type="datetime1">
              <a:rPr lang="en-US" smtClean="0"/>
              <a:t>12/1/2019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5795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D11720-76E7-46E6-B0AA-057287C42052}" type="datetime1">
              <a:rPr lang="en-US" smtClean="0"/>
              <a:t>12/1/2019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34751709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D11720-76E7-46E6-B0AA-057287C42052}" type="datetime1">
              <a:rPr lang="en-US" smtClean="0"/>
              <a:t>12/1/2019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723494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D11720-76E7-46E6-B0AA-057287C42052}" type="datetime1">
              <a:rPr lang="en-US" smtClean="0"/>
              <a:t>12/1/2019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1202646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D11720-76E7-46E6-B0AA-057287C42052}" type="datetime1">
              <a:rPr lang="en-US" smtClean="0"/>
              <a:t>12/1/2019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07829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D11720-76E7-46E6-B0AA-057287C42052}" type="datetime1">
              <a:rPr lang="en-US" smtClean="0"/>
              <a:t>12/1/2019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7259501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7D44C-38B1-4D0F-9006-D5774F331095}" type="datetime1">
              <a:rPr lang="en-US" smtClean="0"/>
              <a:t>12/1/2019</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852832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8D518A-FD4F-4358-B95B-9DB5A17160FB}" type="datetime1">
              <a:rPr lang="en-US" smtClean="0"/>
              <a:t>12/1/2019</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550814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2A9F4F-03AD-4497-A65D-076601BD41D2}" type="datetime1">
              <a:rPr lang="en-US" smtClean="0"/>
              <a:t>12/1/2019</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40348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FBF3AC-A781-43AA-8BD5-B12F49168B94}" type="datetime1">
              <a:rPr lang="en-US" smtClean="0"/>
              <a:t>12/1/2019</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310297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256A41-C91B-43FF-9881-F5DA9878418F}" type="datetime1">
              <a:rPr lang="en-US" smtClean="0"/>
              <a:t>12/1/2019</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1794125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D7AA76-41EE-4C13-950E-E611B8B8FC52}" type="datetime1">
              <a:rPr lang="en-US" smtClean="0"/>
              <a:t>12/1/2019</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122896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407A26-E7BC-4498-97E4-87AF12377CA9}" type="datetime1">
              <a:rPr lang="en-US" smtClean="0"/>
              <a:t>12/1/2019</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410920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A4171-1117-4486-993C-35A7470D8847}" type="datetime1">
              <a:rPr lang="en-US" smtClean="0"/>
              <a:t>12/1/2019</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367975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2A4CB8-1563-4663-81DB-74EB416C19BE}" type="datetime1">
              <a:rPr lang="en-US" smtClean="0"/>
              <a:t>12/1/2019</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128197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C6724CE-2468-448B-87C1-A92EDD78369B}" type="datetime1">
              <a:rPr lang="en-US" smtClean="0"/>
              <a:t>12/1/2019</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238314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D11720-76E7-46E6-B0AA-057287C42052}" type="datetime1">
              <a:rPr lang="en-US" smtClean="0"/>
              <a:t>12/1/2019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4586385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5543" y="1933345"/>
            <a:ext cx="10363200" cy="1984075"/>
          </a:xfrm>
        </p:spPr>
        <p:txBody>
          <a:bodyPr/>
          <a:lstStyle/>
          <a:p>
            <a:r>
              <a:rPr lang="en-US" sz="4800" dirty="0" smtClean="0">
                <a:latin typeface="Algerian" panose="04020705040A02060702" pitchFamily="82" charset="0"/>
              </a:rPr>
              <a:t>Hotel Management System</a:t>
            </a:r>
            <a:endParaRPr lang="en-US" sz="4800" dirty="0">
              <a:latin typeface="Algerian" panose="04020705040A02060702" pitchFamily="82" charset="0"/>
            </a:endParaRPr>
          </a:p>
        </p:txBody>
      </p:sp>
    </p:spTree>
    <p:extLst>
      <p:ext uri="{BB962C8B-B14F-4D97-AF65-F5344CB8AC3E}">
        <p14:creationId xmlns:p14="http://schemas.microsoft.com/office/powerpoint/2010/main" val="1766948220"/>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Group Members: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Your Name Here</a:t>
            </a:r>
            <a:endParaRPr lang="en-US" dirty="0"/>
          </a:p>
          <a:p>
            <a:endParaRPr lang="en-US" dirty="0" smtClean="0"/>
          </a:p>
        </p:txBody>
      </p:sp>
    </p:spTree>
    <p:extLst>
      <p:ext uri="{BB962C8B-B14F-4D97-AF65-F5344CB8AC3E}">
        <p14:creationId xmlns:p14="http://schemas.microsoft.com/office/powerpoint/2010/main" val="260687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Objective: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main objective of this project is to build a system where we can manage clients, employees, rooms, events, and to provide services. The project is totally built at administrative end and thus only the administrator is guaranteed the access. The purpose of the project is to build an application program to reduce the manual work for hotel administration.</a:t>
            </a:r>
          </a:p>
        </p:txBody>
      </p:sp>
    </p:spTree>
    <p:extLst>
      <p:ext uri="{BB962C8B-B14F-4D97-AF65-F5344CB8AC3E}">
        <p14:creationId xmlns:p14="http://schemas.microsoft.com/office/powerpoint/2010/main" val="384041320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Scope: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It may help perfect management in details. The collection of data will be simple in a short time. It will help the user to check previous record, financial reports, canteen inventory, staff management, hotel reservation etc.</a:t>
            </a:r>
          </a:p>
        </p:txBody>
      </p:sp>
    </p:spTree>
    <p:extLst>
      <p:ext uri="{BB962C8B-B14F-4D97-AF65-F5344CB8AC3E}">
        <p14:creationId xmlns:p14="http://schemas.microsoft.com/office/powerpoint/2010/main" val="9131446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Key Features: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800" dirty="0" smtClean="0">
                <a:latin typeface="Times New Roman" panose="02020603050405020304" pitchFamily="18" charset="0"/>
                <a:cs typeface="Times New Roman" panose="02020603050405020304" pitchFamily="18" charset="0"/>
              </a:rPr>
              <a:t>Room Booking.</a:t>
            </a:r>
          </a:p>
          <a:p>
            <a:r>
              <a:rPr lang="en-US" sz="2800" dirty="0" smtClean="0">
                <a:latin typeface="Times New Roman" panose="02020603050405020304" pitchFamily="18" charset="0"/>
                <a:cs typeface="Times New Roman" panose="02020603050405020304" pitchFamily="18" charset="0"/>
              </a:rPr>
              <a:t>Canteen Management.</a:t>
            </a:r>
          </a:p>
          <a:p>
            <a:r>
              <a:rPr lang="en-US" sz="2800" dirty="0" smtClean="0">
                <a:latin typeface="Times New Roman" panose="02020603050405020304" pitchFamily="18" charset="0"/>
                <a:cs typeface="Times New Roman" panose="02020603050405020304" pitchFamily="18" charset="0"/>
              </a:rPr>
              <a:t>Membership Management.</a:t>
            </a:r>
          </a:p>
          <a:p>
            <a:r>
              <a:rPr lang="en-US" sz="2800" dirty="0" smtClean="0">
                <a:latin typeface="Times New Roman" panose="02020603050405020304" pitchFamily="18" charset="0"/>
                <a:cs typeface="Times New Roman" panose="02020603050405020304" pitchFamily="18" charset="0"/>
              </a:rPr>
              <a:t>Special Discounts.</a:t>
            </a:r>
          </a:p>
          <a:p>
            <a:r>
              <a:rPr lang="en-US" sz="2800" dirty="0" smtClean="0">
                <a:latin typeface="Times New Roman" panose="02020603050405020304" pitchFamily="18" charset="0"/>
                <a:cs typeface="Times New Roman" panose="02020603050405020304" pitchFamily="18" charset="0"/>
              </a:rPr>
              <a:t>Event Management.</a:t>
            </a:r>
          </a:p>
          <a:p>
            <a:r>
              <a:rPr lang="en-US" sz="2800" dirty="0" smtClean="0">
                <a:latin typeface="Times New Roman" panose="02020603050405020304" pitchFamily="18" charset="0"/>
                <a:cs typeface="Times New Roman" panose="02020603050405020304" pitchFamily="18" charset="0"/>
              </a:rPr>
              <a:t>Complain Management.</a:t>
            </a:r>
          </a:p>
          <a:p>
            <a:r>
              <a:rPr lang="en-US" sz="2800" dirty="0" smtClean="0">
                <a:latin typeface="Times New Roman" panose="02020603050405020304" pitchFamily="18" charset="0"/>
                <a:cs typeface="Times New Roman" panose="02020603050405020304" pitchFamily="18" charset="0"/>
              </a:rPr>
              <a:t>Finance Management.</a:t>
            </a:r>
          </a:p>
          <a:p>
            <a:r>
              <a:rPr lang="en-US" sz="2800" dirty="0" smtClean="0">
                <a:latin typeface="Times New Roman" panose="02020603050405020304" pitchFamily="18" charset="0"/>
                <a:cs typeface="Times New Roman" panose="02020603050405020304" pitchFamily="18" charset="0"/>
              </a:rPr>
              <a:t>Staff Management.</a:t>
            </a:r>
          </a:p>
        </p:txBody>
      </p:sp>
    </p:spTree>
    <p:extLst>
      <p:ext uri="{BB962C8B-B14F-4D97-AF65-F5344CB8AC3E}">
        <p14:creationId xmlns:p14="http://schemas.microsoft.com/office/powerpoint/2010/main" val="97674482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thank 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4" y="-261258"/>
            <a:ext cx="9144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87829" y="6281057"/>
            <a:ext cx="11708946" cy="1167492"/>
          </a:xfrm>
        </p:spPr>
        <p:txBody>
          <a:bodyPr/>
          <a:lstStyle/>
          <a:p>
            <a:r>
              <a:rPr lang="en-US" sz="2400" dirty="0">
                <a:solidFill>
                  <a:schemeClr val="tx1"/>
                </a:solidFill>
                <a:latin typeface="Times New Roman" panose="02020603050405020304" pitchFamily="18" charset="0"/>
                <a:cs typeface="Times New Roman" panose="02020603050405020304" pitchFamily="18" charset="0"/>
              </a:rPr>
              <a:t>"Let our advance worrying become advance thinking and planning</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4027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Custom 1">
      <a:dk1>
        <a:sysClr val="windowText" lastClr="000000"/>
      </a:dk1>
      <a:lt1>
        <a:sysClr val="window" lastClr="FFFFFF"/>
      </a:lt1>
      <a:dk2>
        <a:srgbClr val="373545"/>
      </a:dk2>
      <a:lt2>
        <a:srgbClr val="CEDBE6"/>
      </a:lt2>
      <a:accent1>
        <a:srgbClr val="266F8B"/>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C28D37-012A-4F78-8189-E37D3400689D}">
  <ds:schemaRefs>
    <ds:schemaRef ds:uri="http://schemas.microsoft.com/sharepoint/v3/contenttype/forms"/>
  </ds:schemaRefs>
</ds:datastoreItem>
</file>

<file path=customXml/itemProps2.xml><?xml version="1.0" encoding="utf-8"?>
<ds:datastoreItem xmlns:ds="http://schemas.openxmlformats.org/officeDocument/2006/customXml" ds:itemID="{8AFFFBF3-BB42-47F7-806D-D5417A96E6A8}">
  <ds:schemaRefs>
    <ds:schemaRef ds:uri="http://schemas.microsoft.com/office/2006/metadata/properties"/>
    <ds:schemaRef ds:uri="40262f94-9f35-4ac3-9a90-690165a166b7"/>
    <ds:schemaRef ds:uri="http://purl.org/dc/terms/"/>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purl.org/dc/dcmitype/"/>
    <ds:schemaRef ds:uri="a4f35948-e619-41b3-aa29-22878b09cfd2"/>
    <ds:schemaRef ds:uri="http://www.w3.org/XML/1998/namespace"/>
  </ds:schemaRefs>
</ds:datastoreItem>
</file>

<file path=customXml/itemProps3.xml><?xml version="1.0" encoding="utf-8"?>
<ds:datastoreItem xmlns:ds="http://schemas.openxmlformats.org/officeDocument/2006/customXml" ds:itemID="{B6B1B62E-928A-4006-B97D-326E5E8B4F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198</TotalTime>
  <Words>161</Words>
  <Application>Microsoft Office PowerPoint</Application>
  <PresentationFormat>Widescreen</PresentationFormat>
  <Paragraphs>18</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Algerian</vt:lpstr>
      <vt:lpstr>Arial</vt:lpstr>
      <vt:lpstr>Times New Roman</vt:lpstr>
      <vt:lpstr>Trebuchet MS</vt:lpstr>
      <vt:lpstr>Wingdings 3</vt:lpstr>
      <vt:lpstr>Facet</vt:lpstr>
      <vt:lpstr>Hotel Management System</vt:lpstr>
      <vt:lpstr>Group Members:</vt:lpstr>
      <vt:lpstr>Objective:</vt:lpstr>
      <vt:lpstr>Scope:</vt:lpstr>
      <vt:lpstr>Key Features:</vt:lpstr>
      <vt:lpstr>"Let our advance worrying become advance thinking and planning.”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Uzair Mehmood</dc:creator>
  <cp:lastModifiedBy>Uzair Mehmood</cp:lastModifiedBy>
  <cp:revision>62</cp:revision>
  <dcterms:created xsi:type="dcterms:W3CDTF">2018-03-26T15:06:09Z</dcterms:created>
  <dcterms:modified xsi:type="dcterms:W3CDTF">2019-11-30T19:24:43Z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