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37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embeddedFontLst>
    <p:embeddedFont>
      <p:font typeface="Trebuchet MS" panose="020B0603020202020204" pitchFamily="34" charset="0"/>
      <p:regular r:id="rId10"/>
      <p:bold r:id="rId11"/>
      <p:italic r:id="rId12"/>
      <p:boldItalic r:id="rId13"/>
    </p:embeddedFont>
    <p:embeddedFont>
      <p:font typeface="Bernard MT Condensed" panose="02050806060905020404" pitchFamily="18" charset="0"/>
      <p:regular r:id="rId14"/>
    </p:embeddedFont>
    <p:embeddedFont>
      <p:font typeface="Baskerville Old Face" panose="02020602080505020303" pitchFamily="18" charset="0"/>
      <p:regular r:id="rId15"/>
    </p:embeddedFont>
    <p:embeddedFont>
      <p:font typeface="Wingdings 3" panose="05040102010807070707" pitchFamily="18" charset="2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2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6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1455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70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77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82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09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8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5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8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8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8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0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43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72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8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1918" y="359597"/>
            <a:ext cx="9770724" cy="3041150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  <a:latin typeface="Bernard MT Condensed" panose="02050806060905020404" pitchFamily="18" charset="0"/>
              </a:rPr>
              <a:t>I’CARE Store Management Software</a:t>
            </a:r>
            <a:endParaRPr lang="en-US" dirty="0">
              <a:solidFill>
                <a:schemeClr val="tx1">
                  <a:lumMod val="75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80304" y="4939548"/>
            <a:ext cx="3119783" cy="1918452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Baskerville Old Face" panose="02020602080505020303" pitchFamily="18" charset="0"/>
              </a:rPr>
              <a:t>Name Here</a:t>
            </a:r>
            <a:endParaRPr lang="en-US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4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7411"/>
          </a:xfrm>
        </p:spPr>
        <p:txBody>
          <a:bodyPr/>
          <a:lstStyle/>
          <a:p>
            <a:r>
              <a:rPr lang="en-US" dirty="0" smtClean="0">
                <a:latin typeface="Bernard MT Condensed" panose="02050806060905020404" pitchFamily="18" charset="0"/>
              </a:rPr>
              <a:t>Features:</a:t>
            </a:r>
            <a:endParaRPr lang="en-US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Quickly manage stocks.</a:t>
            </a:r>
          </a:p>
          <a:p>
            <a:r>
              <a:rPr lang="en-US" dirty="0" smtClean="0"/>
              <a:t>Stores All the employees that are entered.</a:t>
            </a:r>
          </a:p>
          <a:p>
            <a:r>
              <a:rPr lang="en-US" dirty="0" smtClean="0"/>
              <a:t>Only One User is needed.</a:t>
            </a:r>
          </a:p>
          <a:p>
            <a:r>
              <a:rPr lang="en-US" dirty="0" smtClean="0"/>
              <a:t>Easy To Use.</a:t>
            </a:r>
          </a:p>
          <a:p>
            <a:r>
              <a:rPr lang="en-US" dirty="0" smtClean="0"/>
              <a:t>Safe and Secure.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264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7411"/>
          </a:xfrm>
        </p:spPr>
        <p:txBody>
          <a:bodyPr/>
          <a:lstStyle/>
          <a:p>
            <a:r>
              <a:rPr lang="en-US" dirty="0" smtClean="0">
                <a:latin typeface="Bernard MT Condensed" panose="02050806060905020404" pitchFamily="18" charset="0"/>
              </a:rPr>
              <a:t>Drawbacks:</a:t>
            </a:r>
            <a:endParaRPr lang="en-US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Console Application.</a:t>
            </a:r>
          </a:p>
          <a:p>
            <a:r>
              <a:rPr lang="en-US" dirty="0" smtClean="0"/>
              <a:t>Only Administrator </a:t>
            </a:r>
          </a:p>
          <a:p>
            <a:r>
              <a:rPr lang="en-US" dirty="0" smtClean="0"/>
              <a:t>No Error Execution.</a:t>
            </a:r>
          </a:p>
          <a:p>
            <a:r>
              <a:rPr lang="en-US" dirty="0" smtClean="0"/>
              <a:t>Only Windows Supported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61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27" y="0"/>
            <a:ext cx="8688375" cy="708917"/>
          </a:xfrm>
        </p:spPr>
        <p:txBody>
          <a:bodyPr/>
          <a:lstStyle/>
          <a:p>
            <a:r>
              <a:rPr lang="en-US" dirty="0" smtClean="0">
                <a:latin typeface="Bernard MT Condensed" panose="02050806060905020404" pitchFamily="18" charset="0"/>
              </a:rPr>
              <a:t>Code:</a:t>
            </a:r>
            <a:endParaRPr lang="en-US" dirty="0">
              <a:latin typeface="Bernard MT Condensed" panose="020508060609050204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376" y="617089"/>
            <a:ext cx="8524875" cy="456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35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2842696" y="1"/>
            <a:ext cx="51371" cy="4109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nard MT Condensed" panose="02050806060905020404" pitchFamily="18" charset="0"/>
              </a:rPr>
              <a:t>.</a:t>
            </a:r>
            <a:endParaRPr lang="en-US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402" y="123290"/>
            <a:ext cx="9411128" cy="65446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2" y="205484"/>
            <a:ext cx="85058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48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2842696" y="1"/>
            <a:ext cx="51371" cy="4109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nard MT Condensed" panose="02050806060905020404" pitchFamily="18" charset="0"/>
              </a:rPr>
              <a:t>.</a:t>
            </a:r>
            <a:endParaRPr lang="en-US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402" y="123290"/>
            <a:ext cx="9411128" cy="65446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2" y="123290"/>
            <a:ext cx="960120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57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2842696" y="1"/>
            <a:ext cx="51371" cy="41096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nard MT Condensed" panose="02050806060905020404" pitchFamily="18" charset="0"/>
              </a:rPr>
              <a:t>.</a:t>
            </a:r>
            <a:endParaRPr lang="en-US" dirty="0"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402" y="123290"/>
            <a:ext cx="9411128" cy="65446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02" y="123290"/>
            <a:ext cx="9544050" cy="6219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09" y="6111734"/>
            <a:ext cx="75819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65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402" y="102742"/>
            <a:ext cx="8996600" cy="59590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nard MT Condensed" panose="02050806060905020404" pitchFamily="18" charset="0"/>
              </a:rPr>
              <a:t>Workflow Diagram: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10561834" y="7048072"/>
            <a:ext cx="520420" cy="2876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08252" y="3698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50040" y="1027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824761"/>
              </p:ext>
            </p:extLst>
          </p:nvPr>
        </p:nvGraphicFramePr>
        <p:xfrm>
          <a:off x="3119849" y="102742"/>
          <a:ext cx="5825448" cy="664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6379029" imgH="7272822" progId="Visio.Drawing.11">
                  <p:embed/>
                </p:oleObj>
              </mc:Choice>
              <mc:Fallback>
                <p:oleObj name="Visio" r:id="rId3" imgW="6379029" imgH="727282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849" y="102742"/>
                        <a:ext cx="5825448" cy="6642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3413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57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Trebuchet MS</vt:lpstr>
      <vt:lpstr>Bernard MT Condensed</vt:lpstr>
      <vt:lpstr>Baskerville Old Face</vt:lpstr>
      <vt:lpstr>Arial</vt:lpstr>
      <vt:lpstr>Wingdings 3</vt:lpstr>
      <vt:lpstr>Facet</vt:lpstr>
      <vt:lpstr>Visio</vt:lpstr>
      <vt:lpstr>I’CARE Store Management Software</vt:lpstr>
      <vt:lpstr>Features:</vt:lpstr>
      <vt:lpstr>Drawbacks:</vt:lpstr>
      <vt:lpstr>Code:</vt:lpstr>
      <vt:lpstr>.</vt:lpstr>
      <vt:lpstr>.</vt:lpstr>
      <vt:lpstr>.</vt:lpstr>
      <vt:lpstr>Workflow Diagram: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I’CARE Store Management Software</dc:title>
  <dc:creator>Bahria University</dc:creator>
  <cp:lastModifiedBy>Uzair Mehmood</cp:lastModifiedBy>
  <cp:revision>11</cp:revision>
  <dcterms:created xsi:type="dcterms:W3CDTF">2017-12-28T07:44:58Z</dcterms:created>
  <dcterms:modified xsi:type="dcterms:W3CDTF">2019-11-30T18:36:02Z</dcterms:modified>
</cp:coreProperties>
</file>