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7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73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0547-049D-EA41-AB26-02A0B9D84710}" v="3" dt="2021-02-03T07:52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7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ler, Andreas (DI FA HMI ISW ETM)" userId="fecb92f0-664a-4728-bef3-1a81e65f1895" providerId="ADAL" clId="{6A4D0547-049D-EA41-AB26-02A0B9D84710}"/>
    <pc:docChg chg="custSel modSld">
      <pc:chgData name="Vogler, Andreas (DI FA HMI ISW ETM)" userId="fecb92f0-664a-4728-bef3-1a81e65f1895" providerId="ADAL" clId="{6A4D0547-049D-EA41-AB26-02A0B9D84710}" dt="2021-02-10T21:08:38.111" v="3" actId="478"/>
      <pc:docMkLst>
        <pc:docMk/>
      </pc:docMkLst>
      <pc:sldChg chg="addSp delSp modSp mod">
        <pc:chgData name="Vogler, Andreas (DI FA HMI ISW ETM)" userId="fecb92f0-664a-4728-bef3-1a81e65f1895" providerId="ADAL" clId="{6A4D0547-049D-EA41-AB26-02A0B9D84710}" dt="2021-02-10T21:08:20.067" v="1" actId="478"/>
        <pc:sldMkLst>
          <pc:docMk/>
          <pc:sldMk cId="3242260228" sldId="1574"/>
        </pc:sldMkLst>
        <pc:spChg chg="del">
          <ac:chgData name="Vogler, Andreas (DI FA HMI ISW ETM)" userId="fecb92f0-664a-4728-bef3-1a81e65f1895" providerId="ADAL" clId="{6A4D0547-049D-EA41-AB26-02A0B9D84710}" dt="2021-02-10T21:08:17.241" v="0" actId="478"/>
          <ac:spMkLst>
            <pc:docMk/>
            <pc:sldMk cId="3242260228" sldId="1574"/>
            <ac:spMk id="2" creationId="{AE73CE7A-07FB-E848-B388-41F8C96662E7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20.067" v="1" actId="478"/>
          <ac:spMkLst>
            <pc:docMk/>
            <pc:sldMk cId="3242260228" sldId="1574"/>
            <ac:spMk id="8" creationId="{FC24CC58-EFF5-7C44-B100-5A305CB7B72C}"/>
          </ac:spMkLst>
        </pc:spChg>
      </pc:sldChg>
      <pc:sldChg chg="addSp delSp modSp mod">
        <pc:chgData name="Vogler, Andreas (DI FA HMI ISW ETM)" userId="fecb92f0-664a-4728-bef3-1a81e65f1895" providerId="ADAL" clId="{6A4D0547-049D-EA41-AB26-02A0B9D84710}" dt="2021-02-10T21:08:38.111" v="3" actId="478"/>
        <pc:sldMkLst>
          <pc:docMk/>
          <pc:sldMk cId="444409238" sldId="1575"/>
        </pc:sldMkLst>
        <pc:spChg chg="del">
          <ac:chgData name="Vogler, Andreas (DI FA HMI ISW ETM)" userId="fecb92f0-664a-4728-bef3-1a81e65f1895" providerId="ADAL" clId="{6A4D0547-049D-EA41-AB26-02A0B9D84710}" dt="2021-02-10T21:08:35.673" v="2" actId="478"/>
          <ac:spMkLst>
            <pc:docMk/>
            <pc:sldMk cId="444409238" sldId="1575"/>
            <ac:spMk id="2" creationId="{39C5FB91-0ABE-D248-8625-CDD88407E2BF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38.111" v="3" actId="478"/>
          <ac:spMkLst>
            <pc:docMk/>
            <pc:sldMk cId="444409238" sldId="1575"/>
            <ac:spMk id="11" creationId="{F71097F3-5E07-3D43-B44C-DCB6C21AA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D8D-F09F-7645-9C83-2EA1C82B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43DB-E081-DC46-8546-DB3FF378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6DDC-22CB-244B-B781-9DE4FAF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8C3A-BB2A-E44D-83D3-ABCF3A6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B19-E845-564B-A901-15CE32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731-B5D1-F345-AA8C-2A6CFC3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36E0-49BA-054C-A13F-06DD7A1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D5C1-4A15-9147-A91E-A3D490C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B724-39DF-C046-A98E-AD457C2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1489-CF78-1E42-89D9-DEDB7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E7A0-FD24-2549-ACD9-A643B2F0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93D2-7B74-7F47-A1A3-C4AEEAF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7C68-9093-4847-9D01-CC73FE8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2EE0-615F-9F49-96DF-FEF1FF7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B54-7877-5E4F-A52E-667100C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7C7-A7D8-F442-BF49-6F9E353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9C02-9AE6-584F-992C-34B67277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1BC1-3EC6-954E-BA59-9AD9F2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EB98-946C-E642-857C-2463412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989-423F-3A43-838F-8A2562A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90E-233E-794C-84E1-78ACFCFA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4342-0620-8645-A6C5-DD067DB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6F0-7627-8149-9B40-7641271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4C6-3668-244B-A053-61BA91C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762-A4A1-894C-AD09-9890AD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5C-0D55-424D-84CE-C682C0A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88E-94E6-C74D-AC91-BEF5B0C1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41E-7734-9642-A5A9-D0D85A43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513-F69E-2F46-AE3A-8DC74A6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742-2747-8E4F-A5AC-5E163E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2B5-A5A0-114B-BA6E-1FB6336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52D-920C-744D-8771-631614E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8BF1-B170-4045-8DD9-87BE9DF5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C42B-21F6-2C4F-80A6-8B646CE4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6344-91F0-A848-A6D1-76C18193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2759E-3E23-2449-BD70-95FD1560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2810-3E43-7F4B-9525-6B77A2E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9FF4A-BA13-7842-8BFA-7516326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F877-1AD1-7C47-A1DD-56C89DC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168-4904-234A-BB06-BD012D3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0A164-7B14-C64A-A690-5EF0AC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A9EE-35D9-434A-933E-6DECE27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C9E-88C8-6642-8719-587161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D437E-E500-BD4F-B948-0A1F6C7D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7908-83A3-134E-97A6-5DB5A65F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4311-BC7F-C847-8D36-A5E0292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0D-4D3A-3945-BF7A-8917DEE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0DA0-C5FB-074E-98B3-184DAA2C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E3C0-0CC5-B145-A26F-8E25015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69D7-9162-BA4A-A968-A4FD791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A289-EDBC-174F-B2C0-FC81C5B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6F1D-0FFE-614E-A59F-2E8BE70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CD-3F17-4B42-9CCE-4102A10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6EEE-C608-5B4D-A445-8D84DFB3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A47-5397-4249-8B97-BE485EBC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CE86-9AEE-A842-99BF-1F92C32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CF40-060A-F14B-B81B-F0B69FB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368-90BB-0B42-8B49-B31E33A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C999-6186-874C-980C-032B02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19AC-E36C-5441-906C-DC4F940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5E1E-8920-E546-8A47-65B71717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EF79-06A3-ED46-9F4C-16AFC18B46CF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E8AF-7635-7A43-A327-951345D2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15B-29C8-A24A-B457-224E3E31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8BDA4F59-2BD4-D94E-8A44-E2F37080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728" y="2014603"/>
            <a:ext cx="2082409" cy="11661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4659433" y="1184811"/>
            <a:ext cx="3836811" cy="1125530"/>
          </a:xfrm>
          <a:custGeom>
            <a:avLst/>
            <a:gdLst>
              <a:gd name="connsiteX0" fmla="*/ 0 w 3836811"/>
              <a:gd name="connsiteY0" fmla="*/ 0 h 1125530"/>
              <a:gd name="connsiteX1" fmla="*/ 639469 w 3836811"/>
              <a:gd name="connsiteY1" fmla="*/ 0 h 1125530"/>
              <a:gd name="connsiteX2" fmla="*/ 1355673 w 3836811"/>
              <a:gd name="connsiteY2" fmla="*/ 0 h 1125530"/>
              <a:gd name="connsiteX3" fmla="*/ 2033510 w 3836811"/>
              <a:gd name="connsiteY3" fmla="*/ 0 h 1125530"/>
              <a:gd name="connsiteX4" fmla="*/ 2634610 w 3836811"/>
              <a:gd name="connsiteY4" fmla="*/ 0 h 1125530"/>
              <a:gd name="connsiteX5" fmla="*/ 3274079 w 3836811"/>
              <a:gd name="connsiteY5" fmla="*/ 0 h 1125530"/>
              <a:gd name="connsiteX6" fmla="*/ 3836811 w 3836811"/>
              <a:gd name="connsiteY6" fmla="*/ 0 h 1125530"/>
              <a:gd name="connsiteX7" fmla="*/ 3836811 w 3836811"/>
              <a:gd name="connsiteY7" fmla="*/ 540254 h 1125530"/>
              <a:gd name="connsiteX8" fmla="*/ 3836811 w 3836811"/>
              <a:gd name="connsiteY8" fmla="*/ 1125530 h 1125530"/>
              <a:gd name="connsiteX9" fmla="*/ 3312447 w 3836811"/>
              <a:gd name="connsiteY9" fmla="*/ 1125530 h 1125530"/>
              <a:gd name="connsiteX10" fmla="*/ 2596242 w 3836811"/>
              <a:gd name="connsiteY10" fmla="*/ 1125530 h 1125530"/>
              <a:gd name="connsiteX11" fmla="*/ 2033510 w 3836811"/>
              <a:gd name="connsiteY11" fmla="*/ 1125530 h 1125530"/>
              <a:gd name="connsiteX12" fmla="*/ 1470778 w 3836811"/>
              <a:gd name="connsiteY12" fmla="*/ 1125530 h 1125530"/>
              <a:gd name="connsiteX13" fmla="*/ 792941 w 3836811"/>
              <a:gd name="connsiteY13" fmla="*/ 1125530 h 1125530"/>
              <a:gd name="connsiteX14" fmla="*/ 0 w 3836811"/>
              <a:gd name="connsiteY14" fmla="*/ 1125530 h 1125530"/>
              <a:gd name="connsiteX15" fmla="*/ 0 w 3836811"/>
              <a:gd name="connsiteY15" fmla="*/ 551510 h 1125530"/>
              <a:gd name="connsiteX16" fmla="*/ 0 w 3836811"/>
              <a:gd name="connsiteY16" fmla="*/ 0 h 112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36811" h="1125530" fill="none" extrusionOk="0">
                <a:moveTo>
                  <a:pt x="0" y="0"/>
                </a:moveTo>
                <a:cubicBezTo>
                  <a:pt x="312296" y="-13165"/>
                  <a:pt x="361088" y="26279"/>
                  <a:pt x="639469" y="0"/>
                </a:cubicBezTo>
                <a:cubicBezTo>
                  <a:pt x="917850" y="-26279"/>
                  <a:pt x="1058564" y="12499"/>
                  <a:pt x="1355673" y="0"/>
                </a:cubicBezTo>
                <a:cubicBezTo>
                  <a:pt x="1652782" y="-12499"/>
                  <a:pt x="1811687" y="22541"/>
                  <a:pt x="2033510" y="0"/>
                </a:cubicBezTo>
                <a:cubicBezTo>
                  <a:pt x="2255333" y="-22541"/>
                  <a:pt x="2472605" y="27904"/>
                  <a:pt x="2634610" y="0"/>
                </a:cubicBezTo>
                <a:cubicBezTo>
                  <a:pt x="2796615" y="-27904"/>
                  <a:pt x="3022142" y="-20473"/>
                  <a:pt x="3274079" y="0"/>
                </a:cubicBezTo>
                <a:cubicBezTo>
                  <a:pt x="3526016" y="20473"/>
                  <a:pt x="3633130" y="-16902"/>
                  <a:pt x="3836811" y="0"/>
                </a:cubicBezTo>
                <a:cubicBezTo>
                  <a:pt x="3827116" y="215771"/>
                  <a:pt x="3828271" y="283181"/>
                  <a:pt x="3836811" y="540254"/>
                </a:cubicBezTo>
                <a:cubicBezTo>
                  <a:pt x="3845351" y="797327"/>
                  <a:pt x="3810264" y="952204"/>
                  <a:pt x="3836811" y="1125530"/>
                </a:cubicBezTo>
                <a:cubicBezTo>
                  <a:pt x="3655872" y="1124052"/>
                  <a:pt x="3435147" y="1122263"/>
                  <a:pt x="3312447" y="1125530"/>
                </a:cubicBezTo>
                <a:cubicBezTo>
                  <a:pt x="3189747" y="1128797"/>
                  <a:pt x="2870206" y="1149349"/>
                  <a:pt x="2596242" y="1125530"/>
                </a:cubicBezTo>
                <a:cubicBezTo>
                  <a:pt x="2322279" y="1101711"/>
                  <a:pt x="2248460" y="1143654"/>
                  <a:pt x="2033510" y="1125530"/>
                </a:cubicBezTo>
                <a:cubicBezTo>
                  <a:pt x="1818560" y="1107406"/>
                  <a:pt x="1718967" y="1134609"/>
                  <a:pt x="1470778" y="1125530"/>
                </a:cubicBezTo>
                <a:cubicBezTo>
                  <a:pt x="1222589" y="1116451"/>
                  <a:pt x="1094057" y="1118450"/>
                  <a:pt x="792941" y="1125530"/>
                </a:cubicBezTo>
                <a:cubicBezTo>
                  <a:pt x="491825" y="1132610"/>
                  <a:pt x="271508" y="1118593"/>
                  <a:pt x="0" y="1125530"/>
                </a:cubicBezTo>
                <a:cubicBezTo>
                  <a:pt x="27091" y="842753"/>
                  <a:pt x="23619" y="685146"/>
                  <a:pt x="0" y="551510"/>
                </a:cubicBezTo>
                <a:cubicBezTo>
                  <a:pt x="-23619" y="417874"/>
                  <a:pt x="-17280" y="153047"/>
                  <a:pt x="0" y="0"/>
                </a:cubicBezTo>
                <a:close/>
              </a:path>
              <a:path w="3836811" h="1125530" stroke="0" extrusionOk="0">
                <a:moveTo>
                  <a:pt x="0" y="0"/>
                </a:moveTo>
                <a:cubicBezTo>
                  <a:pt x="154592" y="-18309"/>
                  <a:pt x="492377" y="34873"/>
                  <a:pt x="716205" y="0"/>
                </a:cubicBezTo>
                <a:cubicBezTo>
                  <a:pt x="940033" y="-34873"/>
                  <a:pt x="1055333" y="29514"/>
                  <a:pt x="1355673" y="0"/>
                </a:cubicBezTo>
                <a:cubicBezTo>
                  <a:pt x="1656013" y="-29514"/>
                  <a:pt x="1748692" y="4931"/>
                  <a:pt x="1995142" y="0"/>
                </a:cubicBezTo>
                <a:cubicBezTo>
                  <a:pt x="2241592" y="-4931"/>
                  <a:pt x="2423004" y="23928"/>
                  <a:pt x="2557874" y="0"/>
                </a:cubicBezTo>
                <a:cubicBezTo>
                  <a:pt x="2692744" y="-23928"/>
                  <a:pt x="3001363" y="-15842"/>
                  <a:pt x="3120606" y="0"/>
                </a:cubicBezTo>
                <a:cubicBezTo>
                  <a:pt x="3239849" y="15842"/>
                  <a:pt x="3528896" y="9972"/>
                  <a:pt x="3836811" y="0"/>
                </a:cubicBezTo>
                <a:cubicBezTo>
                  <a:pt x="3830610" y="150712"/>
                  <a:pt x="3817245" y="414599"/>
                  <a:pt x="3836811" y="562765"/>
                </a:cubicBezTo>
                <a:cubicBezTo>
                  <a:pt x="3856377" y="710932"/>
                  <a:pt x="3816267" y="852442"/>
                  <a:pt x="3836811" y="1125530"/>
                </a:cubicBezTo>
                <a:cubicBezTo>
                  <a:pt x="3666073" y="1112508"/>
                  <a:pt x="3495688" y="1115093"/>
                  <a:pt x="3274079" y="1125530"/>
                </a:cubicBezTo>
                <a:cubicBezTo>
                  <a:pt x="3052470" y="1135967"/>
                  <a:pt x="2844252" y="1153120"/>
                  <a:pt x="2672978" y="1125530"/>
                </a:cubicBezTo>
                <a:cubicBezTo>
                  <a:pt x="2501704" y="1097940"/>
                  <a:pt x="2201840" y="1158643"/>
                  <a:pt x="1995142" y="1125530"/>
                </a:cubicBezTo>
                <a:cubicBezTo>
                  <a:pt x="1788444" y="1092417"/>
                  <a:pt x="1647840" y="1123106"/>
                  <a:pt x="1470778" y="1125530"/>
                </a:cubicBezTo>
                <a:cubicBezTo>
                  <a:pt x="1293716" y="1127954"/>
                  <a:pt x="1172027" y="1098422"/>
                  <a:pt x="908045" y="1125530"/>
                </a:cubicBezTo>
                <a:cubicBezTo>
                  <a:pt x="644063" y="1152638"/>
                  <a:pt x="361028" y="1107019"/>
                  <a:pt x="0" y="1125530"/>
                </a:cubicBezTo>
                <a:cubicBezTo>
                  <a:pt x="21346" y="915677"/>
                  <a:pt x="-22046" y="858559"/>
                  <a:pt x="0" y="596531"/>
                </a:cubicBezTo>
                <a:cubicBezTo>
                  <a:pt x="22046" y="334503"/>
                  <a:pt x="-2303" y="216603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rnd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6441070" y="1430891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6273891" y="1283085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6723118" y="1160320"/>
            <a:ext cx="1205779" cy="399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99" b="1" i="1" dirty="0">
                <a:solidFill>
                  <a:schemeClr val="bg2">
                    <a:lumMod val="25000"/>
                  </a:schemeClr>
                </a:solidFill>
                <a:latin typeface="Eras Medium ITC" panose="020F0502020204030204" pitchFamily="34" charset="0"/>
                <a:ea typeface="Arial Unicode MS" panose="020B0604020202020204" pitchFamily="34" charset="-128"/>
                <a:cs typeface="Eras Medium ITC" panose="020F0502020204030204" pitchFamily="34" charset="0"/>
              </a:rPr>
              <a:t>Gateway</a:t>
            </a:r>
            <a:endParaRPr lang="en-US" sz="1999" b="1" i="1" dirty="0">
              <a:solidFill>
                <a:schemeClr val="bg2">
                  <a:lumMod val="25000"/>
                </a:schemeClr>
              </a:solidFill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6BDA55B-90F0-D444-BF15-92768C812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6446" y="1732294"/>
            <a:ext cx="1438386" cy="62929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2F6DFEA-8504-8D4D-9BAB-06F6356F4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4057" y="1364219"/>
            <a:ext cx="1251406" cy="553901"/>
          </a:xfrm>
          <a:prstGeom prst="rect">
            <a:avLst/>
          </a:prstGeom>
        </p:spPr>
      </p:pic>
      <p:pic>
        <p:nvPicPr>
          <p:cNvPr id="27" name="Picture 26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4DFE1FF7-D763-A346-996D-15C0F7DED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347" y="1028203"/>
            <a:ext cx="1466716" cy="1064195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CDD1EA-FBD0-5C4A-B21F-112ACB0A294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14068" y="1560301"/>
            <a:ext cx="1042283" cy="454302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C7052-E6FE-764A-A1AF-CAE927651B6C}"/>
              </a:ext>
            </a:extLst>
          </p:cNvPr>
          <p:cNvSpPr/>
          <p:nvPr/>
        </p:nvSpPr>
        <p:spPr>
          <a:xfrm>
            <a:off x="4898824" y="1848914"/>
            <a:ext cx="1436611" cy="269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1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In-Memory Data Grid 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461AAF-EA96-F743-A50A-433DA698B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114" y="2195182"/>
            <a:ext cx="1578954" cy="3368436"/>
          </a:xfrm>
          <a:prstGeom prst="rect">
            <a:avLst/>
          </a:prstGeom>
          <a:ln w="158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77" name="Picture 76" descr="Diagram&#10;&#10;Description automatically generated">
            <a:extLst>
              <a:ext uri="{FF2B5EF4-FFF2-40B4-BE49-F238E27FC236}">
                <a16:creationId xmlns:a16="http://schemas.microsoft.com/office/drawing/2014/main" id="{B384163F-1853-044E-A4EC-8EBDE446B7E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906"/>
          <a:stretch/>
        </p:blipFill>
        <p:spPr>
          <a:xfrm>
            <a:off x="6247831" y="3847304"/>
            <a:ext cx="2248413" cy="140928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A74A28-DEAA-DC47-9401-F69D1BC576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580194" y="4514395"/>
            <a:ext cx="1549104" cy="436927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AFB680-A4D2-DB49-A695-993C8A388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4746" y="2955610"/>
            <a:ext cx="1666514" cy="100269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FDE09A3-A316-FB43-A509-E16A89FF903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600" b="9600"/>
          <a:stretch/>
        </p:blipFill>
        <p:spPr>
          <a:xfrm rot="5400000">
            <a:off x="4078591" y="4533849"/>
            <a:ext cx="1765792" cy="449429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4A80E376-9757-0149-9DC5-346D832A4497}"/>
              </a:ext>
            </a:extLst>
          </p:cNvPr>
          <p:cNvSpPr/>
          <p:nvPr/>
        </p:nvSpPr>
        <p:spPr>
          <a:xfrm>
            <a:off x="8578256" y="4968047"/>
            <a:ext cx="1023037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Siemens 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Comfort Panels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05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1EB1168-BFDC-0C42-A1D4-AB13FEA84EFF}"/>
              </a:ext>
            </a:extLst>
          </p:cNvPr>
          <p:cNvCxnSpPr>
            <a:cxnSpLocks/>
          </p:cNvCxnSpPr>
          <p:nvPr/>
        </p:nvCxnSpPr>
        <p:spPr bwMode="auto">
          <a:xfrm flipH="1">
            <a:off x="4961487" y="2955610"/>
            <a:ext cx="1510399" cy="97248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8342B9-EC71-8A4E-ABCC-8E7CBC803FEB}"/>
              </a:ext>
            </a:extLst>
          </p:cNvPr>
          <p:cNvCxnSpPr>
            <a:cxnSpLocks/>
          </p:cNvCxnSpPr>
          <p:nvPr/>
        </p:nvCxnSpPr>
        <p:spPr bwMode="auto">
          <a:xfrm>
            <a:off x="7423183" y="2885013"/>
            <a:ext cx="0" cy="99065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09B88DF-6E13-A942-ADEA-1681DABCC0BB}"/>
              </a:ext>
            </a:extLst>
          </p:cNvPr>
          <p:cNvSpPr txBox="1"/>
          <p:nvPr/>
        </p:nvSpPr>
        <p:spPr>
          <a:xfrm>
            <a:off x="6396579" y="5172016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pic>
        <p:nvPicPr>
          <p:cNvPr id="86" name="Picture 8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074FA68-A243-E348-B773-78851E48DE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697" y="4278836"/>
            <a:ext cx="935438" cy="826907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4FF347-523A-D040-8234-45F1E352677B}"/>
              </a:ext>
            </a:extLst>
          </p:cNvPr>
          <p:cNvCxnSpPr>
            <a:cxnSpLocks/>
          </p:cNvCxnSpPr>
          <p:nvPr/>
        </p:nvCxnSpPr>
        <p:spPr bwMode="auto">
          <a:xfrm flipH="1">
            <a:off x="5856895" y="2913928"/>
            <a:ext cx="950038" cy="134126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931B403-0897-F54D-A480-D54DEB063ED5}"/>
              </a:ext>
            </a:extLst>
          </p:cNvPr>
          <p:cNvCxnSpPr>
            <a:cxnSpLocks/>
          </p:cNvCxnSpPr>
          <p:nvPr/>
        </p:nvCxnSpPr>
        <p:spPr bwMode="auto">
          <a:xfrm flipV="1">
            <a:off x="6698457" y="2905184"/>
            <a:ext cx="444781" cy="97048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7" name="Grafik 11" descr="Ein Bild, das Parkplatz, Monitor, Maschine, sitzend enthält.&#10;&#10;Automatisch generierte Beschreibung">
            <a:extLst>
              <a:ext uri="{FF2B5EF4-FFF2-40B4-BE49-F238E27FC236}">
                <a16:creationId xmlns:a16="http://schemas.microsoft.com/office/drawing/2014/main" id="{A4F3FB74-768D-E742-A607-33EE61AAB8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8020" y="4186512"/>
            <a:ext cx="868296" cy="730868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817276-8D3C-6B45-B193-12DCC3EDF11F}"/>
              </a:ext>
            </a:extLst>
          </p:cNvPr>
          <p:cNvCxnSpPr>
            <a:cxnSpLocks/>
          </p:cNvCxnSpPr>
          <p:nvPr/>
        </p:nvCxnSpPr>
        <p:spPr bwMode="auto">
          <a:xfrm>
            <a:off x="7677590" y="2885013"/>
            <a:ext cx="1364578" cy="131644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F115ED-33A5-B04B-99BC-A95D5FFBCB89}"/>
              </a:ext>
            </a:extLst>
          </p:cNvPr>
          <p:cNvSpPr/>
          <p:nvPr/>
        </p:nvSpPr>
        <p:spPr bwMode="auto">
          <a:xfrm>
            <a:off x="8848267" y="1160320"/>
            <a:ext cx="1606654" cy="1179788"/>
          </a:xfrm>
          <a:custGeom>
            <a:avLst/>
            <a:gdLst>
              <a:gd name="connsiteX0" fmla="*/ 0 w 1606654"/>
              <a:gd name="connsiteY0" fmla="*/ 0 h 1179788"/>
              <a:gd name="connsiteX1" fmla="*/ 1606654 w 1606654"/>
              <a:gd name="connsiteY1" fmla="*/ 0 h 1179788"/>
              <a:gd name="connsiteX2" fmla="*/ 1606654 w 1606654"/>
              <a:gd name="connsiteY2" fmla="*/ 1179788 h 1179788"/>
              <a:gd name="connsiteX3" fmla="*/ 0 w 1606654"/>
              <a:gd name="connsiteY3" fmla="*/ 1179788 h 1179788"/>
              <a:gd name="connsiteX4" fmla="*/ 0 w 1606654"/>
              <a:gd name="connsiteY4" fmla="*/ 0 h 11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179788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642106" y="459837"/>
                  <a:pt x="1614436" y="979648"/>
                  <a:pt x="1606654" y="1179788"/>
                </a:cubicBezTo>
                <a:cubicBezTo>
                  <a:pt x="927155" y="1125828"/>
                  <a:pt x="431094" y="1202553"/>
                  <a:pt x="0" y="1179788"/>
                </a:cubicBezTo>
                <a:cubicBezTo>
                  <a:pt x="88807" y="821195"/>
                  <a:pt x="15974" y="184837"/>
                  <a:pt x="0" y="0"/>
                </a:cubicBezTo>
                <a:close/>
              </a:path>
              <a:path w="1606654" h="1179788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12320" y="224549"/>
                  <a:pt x="1707214" y="833646"/>
                  <a:pt x="1606654" y="1179788"/>
                </a:cubicBezTo>
                <a:cubicBezTo>
                  <a:pt x="1203886" y="1093090"/>
                  <a:pt x="725219" y="1186362"/>
                  <a:pt x="0" y="1179788"/>
                </a:cubicBezTo>
                <a:cubicBezTo>
                  <a:pt x="-101154" y="1008393"/>
                  <a:pt x="79722" y="36487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48DFED56-7167-E74A-999B-C942A02AE44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18867" t="31648" r="20715" b="31551"/>
          <a:stretch/>
        </p:blipFill>
        <p:spPr>
          <a:xfrm>
            <a:off x="8877847" y="1470126"/>
            <a:ext cx="1538988" cy="347823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B49A1CDF-794F-EF48-8869-B2E3D44DAE46}"/>
              </a:ext>
            </a:extLst>
          </p:cNvPr>
          <p:cNvSpPr/>
          <p:nvPr/>
        </p:nvSpPr>
        <p:spPr>
          <a:xfrm>
            <a:off x="9038357" y="1773010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</a:t>
            </a:r>
            <a:r>
              <a:rPr lang="en-US" sz="1049" dirty="0" err="1"/>
              <a:t>GraphQL</a:t>
            </a:r>
            <a:endParaRPr lang="en-US" sz="1049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44F28F0-6A60-4846-9901-9D19F212A870}"/>
              </a:ext>
            </a:extLst>
          </p:cNvPr>
          <p:cNvCxnSpPr>
            <a:cxnSpLocks/>
            <a:endCxn id="110" idx="1"/>
          </p:cNvCxnSpPr>
          <p:nvPr/>
        </p:nvCxnSpPr>
        <p:spPr bwMode="auto">
          <a:xfrm>
            <a:off x="8215342" y="1750214"/>
            <a:ext cx="6329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775ACAB-35D2-0640-8344-E010F03BE3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273892" y="1773010"/>
            <a:ext cx="29359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92C1D84-CC81-B94F-8085-BB954EE00033}"/>
              </a:ext>
            </a:extLst>
          </p:cNvPr>
          <p:cNvSpPr/>
          <p:nvPr/>
        </p:nvSpPr>
        <p:spPr>
          <a:xfrm rot="19268502">
            <a:off x="3937285" y="1037000"/>
            <a:ext cx="16851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6571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Medium ITC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Vogler, Andreas (DI FA HMI ISW ETM)</dc:creator>
  <cp:lastModifiedBy>Vogler, Andreas (DI FA HMI ISW ETM)</cp:lastModifiedBy>
  <cp:revision>22</cp:revision>
  <dcterms:created xsi:type="dcterms:W3CDTF">2021-02-03T07:50:10Z</dcterms:created>
  <dcterms:modified xsi:type="dcterms:W3CDTF">2021-04-20T21:25:35Z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2021-02-03T07:50:10Z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ba10f2e1-886b-488a-aab0-96ebf0459b48</vt:lpwstr>
  </property>
  <property fmtid="{D5CDD505-2E9C-101B-9397-08002B2CF9AE}" pid="8" name="MSIP_Label_a59b6cd5-d141-4a33-8bf1-0ca04484304f_ContentBits">
    <vt:lpwstr>0</vt:lpwstr>
  </property>
</Properties>
</file>