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5" r:id="rId2"/>
    <p:sldId id="1574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/>
    <p:restoredTop sz="96327"/>
  </p:normalViewPr>
  <p:slideViewPr>
    <p:cSldViewPr snapToGrid="0" snapToObjects="1">
      <p:cViewPr>
        <p:scale>
          <a:sx n="130" d="100"/>
          <a:sy n="130" d="100"/>
        </p:scale>
        <p:origin x="4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37.pn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17" Type="http://schemas.openxmlformats.org/officeDocument/2006/relationships/image" Target="../media/image22.png"/><Relationship Id="rId25" Type="http://schemas.openxmlformats.org/officeDocument/2006/relationships/image" Target="../media/image30.svg"/><Relationship Id="rId33" Type="http://schemas.openxmlformats.org/officeDocument/2006/relationships/image" Target="../media/image36.svg"/><Relationship Id="rId2" Type="http://schemas.openxmlformats.org/officeDocument/2006/relationships/image" Target="../media/image14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24" Type="http://schemas.openxmlformats.org/officeDocument/2006/relationships/image" Target="../media/image29.png"/><Relationship Id="rId32" Type="http://schemas.openxmlformats.org/officeDocument/2006/relationships/image" Target="../media/image35.png"/><Relationship Id="rId37" Type="http://schemas.openxmlformats.org/officeDocument/2006/relationships/image" Target="../media/image10.svg"/><Relationship Id="rId5" Type="http://schemas.openxmlformats.org/officeDocument/2006/relationships/image" Target="../media/image17.png"/><Relationship Id="rId15" Type="http://schemas.openxmlformats.org/officeDocument/2006/relationships/image" Target="../media/image20.png"/><Relationship Id="rId23" Type="http://schemas.openxmlformats.org/officeDocument/2006/relationships/image" Target="../media/image28.svg"/><Relationship Id="rId28" Type="http://schemas.openxmlformats.org/officeDocument/2006/relationships/image" Target="../media/image12.png"/><Relationship Id="rId36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24.svg"/><Relationship Id="rId31" Type="http://schemas.openxmlformats.org/officeDocument/2006/relationships/image" Target="../media/image34.svg"/><Relationship Id="rId4" Type="http://schemas.openxmlformats.org/officeDocument/2006/relationships/image" Target="../media/image16.png"/><Relationship Id="rId9" Type="http://schemas.openxmlformats.org/officeDocument/2006/relationships/image" Target="../media/image4.svg"/><Relationship Id="rId14" Type="http://schemas.openxmlformats.org/officeDocument/2006/relationships/image" Target="../media/image2.png"/><Relationship Id="rId22" Type="http://schemas.openxmlformats.org/officeDocument/2006/relationships/image" Target="../media/image27.png"/><Relationship Id="rId27" Type="http://schemas.openxmlformats.org/officeDocument/2006/relationships/image" Target="../media/image11.pn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8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6"/>
          <a:stretch/>
        </p:blipFill>
        <p:spPr>
          <a:xfrm>
            <a:off x="4308367" y="4528264"/>
            <a:ext cx="2814631" cy="176418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661833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68507" y="5298347"/>
            <a:ext cx="1549104" cy="436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49" y="2670861"/>
            <a:ext cx="5782261" cy="1226755"/>
          </a:xfrm>
          <a:custGeom>
            <a:avLst/>
            <a:gdLst>
              <a:gd name="connsiteX0" fmla="*/ 0 w 5782261"/>
              <a:gd name="connsiteY0" fmla="*/ 0 h 1226755"/>
              <a:gd name="connsiteX1" fmla="*/ 584651 w 5782261"/>
              <a:gd name="connsiteY1" fmla="*/ 0 h 1226755"/>
              <a:gd name="connsiteX2" fmla="*/ 1342769 w 5782261"/>
              <a:gd name="connsiteY2" fmla="*/ 0 h 1226755"/>
              <a:gd name="connsiteX3" fmla="*/ 1927420 w 5782261"/>
              <a:gd name="connsiteY3" fmla="*/ 0 h 1226755"/>
              <a:gd name="connsiteX4" fmla="*/ 2454249 w 5782261"/>
              <a:gd name="connsiteY4" fmla="*/ 0 h 1226755"/>
              <a:gd name="connsiteX5" fmla="*/ 2923254 w 5782261"/>
              <a:gd name="connsiteY5" fmla="*/ 0 h 1226755"/>
              <a:gd name="connsiteX6" fmla="*/ 3681373 w 5782261"/>
              <a:gd name="connsiteY6" fmla="*/ 0 h 1226755"/>
              <a:gd name="connsiteX7" fmla="*/ 4266024 w 5782261"/>
              <a:gd name="connsiteY7" fmla="*/ 0 h 1226755"/>
              <a:gd name="connsiteX8" fmla="*/ 4908497 w 5782261"/>
              <a:gd name="connsiteY8" fmla="*/ 0 h 1226755"/>
              <a:gd name="connsiteX9" fmla="*/ 5782261 w 5782261"/>
              <a:gd name="connsiteY9" fmla="*/ 0 h 1226755"/>
              <a:gd name="connsiteX10" fmla="*/ 5782261 w 5782261"/>
              <a:gd name="connsiteY10" fmla="*/ 601110 h 1226755"/>
              <a:gd name="connsiteX11" fmla="*/ 5782261 w 5782261"/>
              <a:gd name="connsiteY11" fmla="*/ 1226755 h 1226755"/>
              <a:gd name="connsiteX12" fmla="*/ 5313255 w 5782261"/>
              <a:gd name="connsiteY12" fmla="*/ 1226755 h 1226755"/>
              <a:gd name="connsiteX13" fmla="*/ 4670782 w 5782261"/>
              <a:gd name="connsiteY13" fmla="*/ 1226755 h 1226755"/>
              <a:gd name="connsiteX14" fmla="*/ 4086131 w 5782261"/>
              <a:gd name="connsiteY14" fmla="*/ 1226755 h 1226755"/>
              <a:gd name="connsiteX15" fmla="*/ 3385835 w 5782261"/>
              <a:gd name="connsiteY15" fmla="*/ 1226755 h 1226755"/>
              <a:gd name="connsiteX16" fmla="*/ 2627716 w 5782261"/>
              <a:gd name="connsiteY16" fmla="*/ 1226755 h 1226755"/>
              <a:gd name="connsiteX17" fmla="*/ 2100888 w 5782261"/>
              <a:gd name="connsiteY17" fmla="*/ 1226755 h 1226755"/>
              <a:gd name="connsiteX18" fmla="*/ 1631883 w 5782261"/>
              <a:gd name="connsiteY18" fmla="*/ 1226755 h 1226755"/>
              <a:gd name="connsiteX19" fmla="*/ 873764 w 5782261"/>
              <a:gd name="connsiteY19" fmla="*/ 1226755 h 1226755"/>
              <a:gd name="connsiteX20" fmla="*/ 0 w 5782261"/>
              <a:gd name="connsiteY20" fmla="*/ 1226755 h 1226755"/>
              <a:gd name="connsiteX21" fmla="*/ 0 w 5782261"/>
              <a:gd name="connsiteY21" fmla="*/ 588842 h 1226755"/>
              <a:gd name="connsiteX22" fmla="*/ 0 w 5782261"/>
              <a:gd name="connsiteY22" fmla="*/ 0 h 12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82261" h="1226755" fill="none" extrusionOk="0">
                <a:moveTo>
                  <a:pt x="0" y="0"/>
                </a:moveTo>
                <a:cubicBezTo>
                  <a:pt x="272319" y="18191"/>
                  <a:pt x="360707" y="2507"/>
                  <a:pt x="584651" y="0"/>
                </a:cubicBezTo>
                <a:cubicBezTo>
                  <a:pt x="808595" y="-2507"/>
                  <a:pt x="983344" y="6596"/>
                  <a:pt x="1342769" y="0"/>
                </a:cubicBezTo>
                <a:cubicBezTo>
                  <a:pt x="1702194" y="-6596"/>
                  <a:pt x="1673703" y="-8949"/>
                  <a:pt x="1927420" y="0"/>
                </a:cubicBezTo>
                <a:cubicBezTo>
                  <a:pt x="2181137" y="8949"/>
                  <a:pt x="2230652" y="7643"/>
                  <a:pt x="2454249" y="0"/>
                </a:cubicBezTo>
                <a:cubicBezTo>
                  <a:pt x="2677846" y="-7643"/>
                  <a:pt x="2689521" y="2060"/>
                  <a:pt x="2923254" y="0"/>
                </a:cubicBezTo>
                <a:cubicBezTo>
                  <a:pt x="3156987" y="-2060"/>
                  <a:pt x="3347646" y="24531"/>
                  <a:pt x="3681373" y="0"/>
                </a:cubicBezTo>
                <a:cubicBezTo>
                  <a:pt x="4015100" y="-24531"/>
                  <a:pt x="4133580" y="-4244"/>
                  <a:pt x="4266024" y="0"/>
                </a:cubicBezTo>
                <a:cubicBezTo>
                  <a:pt x="4398468" y="4244"/>
                  <a:pt x="4772149" y="12838"/>
                  <a:pt x="4908497" y="0"/>
                </a:cubicBezTo>
                <a:cubicBezTo>
                  <a:pt x="5044845" y="-12838"/>
                  <a:pt x="5469789" y="21366"/>
                  <a:pt x="5782261" y="0"/>
                </a:cubicBezTo>
                <a:cubicBezTo>
                  <a:pt x="5777927" y="199862"/>
                  <a:pt x="5778893" y="391953"/>
                  <a:pt x="5782261" y="601110"/>
                </a:cubicBezTo>
                <a:cubicBezTo>
                  <a:pt x="5785630" y="810267"/>
                  <a:pt x="5764259" y="990412"/>
                  <a:pt x="5782261" y="1226755"/>
                </a:cubicBezTo>
                <a:cubicBezTo>
                  <a:pt x="5658574" y="1235901"/>
                  <a:pt x="5515785" y="1234633"/>
                  <a:pt x="5313255" y="1226755"/>
                </a:cubicBezTo>
                <a:cubicBezTo>
                  <a:pt x="5110725" y="1218877"/>
                  <a:pt x="4971054" y="1228343"/>
                  <a:pt x="4670782" y="1226755"/>
                </a:cubicBezTo>
                <a:cubicBezTo>
                  <a:pt x="4370510" y="1225167"/>
                  <a:pt x="4296252" y="1208262"/>
                  <a:pt x="4086131" y="1226755"/>
                </a:cubicBezTo>
                <a:cubicBezTo>
                  <a:pt x="3876010" y="1245248"/>
                  <a:pt x="3597009" y="1251982"/>
                  <a:pt x="3385835" y="1226755"/>
                </a:cubicBezTo>
                <a:cubicBezTo>
                  <a:pt x="3174661" y="1201528"/>
                  <a:pt x="2990413" y="1251991"/>
                  <a:pt x="2627716" y="1226755"/>
                </a:cubicBezTo>
                <a:cubicBezTo>
                  <a:pt x="2265019" y="1201519"/>
                  <a:pt x="2334641" y="1240277"/>
                  <a:pt x="2100888" y="1226755"/>
                </a:cubicBezTo>
                <a:cubicBezTo>
                  <a:pt x="1867135" y="1213233"/>
                  <a:pt x="1845392" y="1239013"/>
                  <a:pt x="1631883" y="1226755"/>
                </a:cubicBezTo>
                <a:cubicBezTo>
                  <a:pt x="1418374" y="1214497"/>
                  <a:pt x="1037659" y="1207166"/>
                  <a:pt x="873764" y="1226755"/>
                </a:cubicBezTo>
                <a:cubicBezTo>
                  <a:pt x="709869" y="1246344"/>
                  <a:pt x="233262" y="1190501"/>
                  <a:pt x="0" y="1226755"/>
                </a:cubicBezTo>
                <a:cubicBezTo>
                  <a:pt x="-3309" y="1061733"/>
                  <a:pt x="-29568" y="882403"/>
                  <a:pt x="0" y="588842"/>
                </a:cubicBezTo>
                <a:cubicBezTo>
                  <a:pt x="29568" y="295281"/>
                  <a:pt x="-16802" y="276171"/>
                  <a:pt x="0" y="0"/>
                </a:cubicBezTo>
                <a:close/>
              </a:path>
              <a:path w="5782261" h="1226755" stroke="0" extrusionOk="0">
                <a:moveTo>
                  <a:pt x="0" y="0"/>
                </a:moveTo>
                <a:cubicBezTo>
                  <a:pt x="250954" y="-37624"/>
                  <a:pt x="439589" y="17669"/>
                  <a:pt x="758119" y="0"/>
                </a:cubicBezTo>
                <a:cubicBezTo>
                  <a:pt x="1076649" y="-17669"/>
                  <a:pt x="1129265" y="26220"/>
                  <a:pt x="1400592" y="0"/>
                </a:cubicBezTo>
                <a:cubicBezTo>
                  <a:pt x="1671919" y="-26220"/>
                  <a:pt x="1729682" y="-2393"/>
                  <a:pt x="2043066" y="0"/>
                </a:cubicBezTo>
                <a:cubicBezTo>
                  <a:pt x="2356450" y="2393"/>
                  <a:pt x="2435599" y="-8414"/>
                  <a:pt x="2569894" y="0"/>
                </a:cubicBezTo>
                <a:cubicBezTo>
                  <a:pt x="2704189" y="8414"/>
                  <a:pt x="2967931" y="-22523"/>
                  <a:pt x="3096722" y="0"/>
                </a:cubicBezTo>
                <a:cubicBezTo>
                  <a:pt x="3225513" y="22523"/>
                  <a:pt x="3667036" y="6626"/>
                  <a:pt x="3854841" y="0"/>
                </a:cubicBezTo>
                <a:cubicBezTo>
                  <a:pt x="4042646" y="-6626"/>
                  <a:pt x="4290498" y="-7366"/>
                  <a:pt x="4497314" y="0"/>
                </a:cubicBezTo>
                <a:cubicBezTo>
                  <a:pt x="4704130" y="7366"/>
                  <a:pt x="4801819" y="-4049"/>
                  <a:pt x="5081965" y="0"/>
                </a:cubicBezTo>
                <a:cubicBezTo>
                  <a:pt x="5362111" y="4049"/>
                  <a:pt x="5605863" y="19109"/>
                  <a:pt x="5782261" y="0"/>
                </a:cubicBezTo>
                <a:cubicBezTo>
                  <a:pt x="5760650" y="168964"/>
                  <a:pt x="5772923" y="361080"/>
                  <a:pt x="5782261" y="576575"/>
                </a:cubicBezTo>
                <a:cubicBezTo>
                  <a:pt x="5791599" y="792071"/>
                  <a:pt x="5791668" y="926129"/>
                  <a:pt x="5782261" y="1226755"/>
                </a:cubicBezTo>
                <a:cubicBezTo>
                  <a:pt x="5600977" y="1220987"/>
                  <a:pt x="5230705" y="1249947"/>
                  <a:pt x="5024142" y="1226755"/>
                </a:cubicBezTo>
                <a:cubicBezTo>
                  <a:pt x="4817579" y="1203563"/>
                  <a:pt x="4634319" y="1245316"/>
                  <a:pt x="4497314" y="1226755"/>
                </a:cubicBezTo>
                <a:cubicBezTo>
                  <a:pt x="4360309" y="1208194"/>
                  <a:pt x="4061028" y="1244578"/>
                  <a:pt x="3854841" y="1226755"/>
                </a:cubicBezTo>
                <a:cubicBezTo>
                  <a:pt x="3648654" y="1208932"/>
                  <a:pt x="3587838" y="1204223"/>
                  <a:pt x="3385835" y="1226755"/>
                </a:cubicBezTo>
                <a:cubicBezTo>
                  <a:pt x="3183832" y="1249287"/>
                  <a:pt x="3022134" y="1221924"/>
                  <a:pt x="2743362" y="1226755"/>
                </a:cubicBezTo>
                <a:cubicBezTo>
                  <a:pt x="2464590" y="1231586"/>
                  <a:pt x="2397046" y="1238515"/>
                  <a:pt x="2274356" y="1226755"/>
                </a:cubicBezTo>
                <a:cubicBezTo>
                  <a:pt x="2151666" y="1214995"/>
                  <a:pt x="1982424" y="1231692"/>
                  <a:pt x="1805350" y="1226755"/>
                </a:cubicBezTo>
                <a:cubicBezTo>
                  <a:pt x="1628276" y="1221818"/>
                  <a:pt x="1294548" y="1229333"/>
                  <a:pt x="1047232" y="1226755"/>
                </a:cubicBezTo>
                <a:cubicBezTo>
                  <a:pt x="799916" y="1224177"/>
                  <a:pt x="296661" y="1191299"/>
                  <a:pt x="0" y="1226755"/>
                </a:cubicBezTo>
                <a:cubicBezTo>
                  <a:pt x="10872" y="1046939"/>
                  <a:pt x="-26507" y="876902"/>
                  <a:pt x="0" y="588842"/>
                </a:cubicBezTo>
                <a:cubicBezTo>
                  <a:pt x="26507" y="300782"/>
                  <a:pt x="-1869" y="23660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6900" y="2884244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862" y="2800821"/>
            <a:ext cx="541463" cy="5414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113" y="3262958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444174" y="3416340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951088" y="3461644"/>
            <a:ext cx="60305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675729" y="3056746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769136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5003235" y="2730023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819174"/>
            <a:ext cx="1045524" cy="862471"/>
          </a:xfrm>
          <a:custGeom>
            <a:avLst/>
            <a:gdLst>
              <a:gd name="connsiteX0" fmla="*/ 0 w 1045524"/>
              <a:gd name="connsiteY0" fmla="*/ 143748 h 862471"/>
              <a:gd name="connsiteX1" fmla="*/ 143748 w 1045524"/>
              <a:gd name="connsiteY1" fmla="*/ 0 h 862471"/>
              <a:gd name="connsiteX2" fmla="*/ 901776 w 1045524"/>
              <a:gd name="connsiteY2" fmla="*/ 0 h 862471"/>
              <a:gd name="connsiteX3" fmla="*/ 1045524 w 1045524"/>
              <a:gd name="connsiteY3" fmla="*/ 143748 h 862471"/>
              <a:gd name="connsiteX4" fmla="*/ 1045524 w 1045524"/>
              <a:gd name="connsiteY4" fmla="*/ 718723 h 862471"/>
              <a:gd name="connsiteX5" fmla="*/ 901776 w 1045524"/>
              <a:gd name="connsiteY5" fmla="*/ 862471 h 862471"/>
              <a:gd name="connsiteX6" fmla="*/ 143748 w 1045524"/>
              <a:gd name="connsiteY6" fmla="*/ 862471 h 862471"/>
              <a:gd name="connsiteX7" fmla="*/ 0 w 1045524"/>
              <a:gd name="connsiteY7" fmla="*/ 718723 h 862471"/>
              <a:gd name="connsiteX8" fmla="*/ 0 w 1045524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341759" y="-27723"/>
                  <a:pt x="678322" y="-9635"/>
                  <a:pt x="901776" y="0"/>
                </a:cubicBezTo>
                <a:cubicBezTo>
                  <a:pt x="970146" y="10761"/>
                  <a:pt x="1043140" y="77533"/>
                  <a:pt x="1045524" y="143748"/>
                </a:cubicBezTo>
                <a:cubicBezTo>
                  <a:pt x="1067495" y="280425"/>
                  <a:pt x="1013346" y="517323"/>
                  <a:pt x="1045524" y="718723"/>
                </a:cubicBezTo>
                <a:cubicBezTo>
                  <a:pt x="1061119" y="799963"/>
                  <a:pt x="982272" y="860194"/>
                  <a:pt x="901776" y="862471"/>
                </a:cubicBezTo>
                <a:cubicBezTo>
                  <a:pt x="648641" y="863713"/>
                  <a:pt x="501396" y="870240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735965" y="2820639"/>
            <a:ext cx="1009292" cy="895515"/>
          </a:xfrm>
          <a:custGeom>
            <a:avLst/>
            <a:gdLst>
              <a:gd name="connsiteX0" fmla="*/ 0 w 1009292"/>
              <a:gd name="connsiteY0" fmla="*/ 149255 h 895515"/>
              <a:gd name="connsiteX1" fmla="*/ 149255 w 1009292"/>
              <a:gd name="connsiteY1" fmla="*/ 0 h 895515"/>
              <a:gd name="connsiteX2" fmla="*/ 860037 w 1009292"/>
              <a:gd name="connsiteY2" fmla="*/ 0 h 895515"/>
              <a:gd name="connsiteX3" fmla="*/ 1009292 w 1009292"/>
              <a:gd name="connsiteY3" fmla="*/ 149255 h 895515"/>
              <a:gd name="connsiteX4" fmla="*/ 1009292 w 1009292"/>
              <a:gd name="connsiteY4" fmla="*/ 746260 h 895515"/>
              <a:gd name="connsiteX5" fmla="*/ 860037 w 1009292"/>
              <a:gd name="connsiteY5" fmla="*/ 895515 h 895515"/>
              <a:gd name="connsiteX6" fmla="*/ 149255 w 1009292"/>
              <a:gd name="connsiteY6" fmla="*/ 895515 h 895515"/>
              <a:gd name="connsiteX7" fmla="*/ 0 w 1009292"/>
              <a:gd name="connsiteY7" fmla="*/ 746260 h 895515"/>
              <a:gd name="connsiteX8" fmla="*/ 0 w 1009292"/>
              <a:gd name="connsiteY8" fmla="*/ 149255 h 8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95515" extrusionOk="0">
                <a:moveTo>
                  <a:pt x="0" y="149255"/>
                </a:moveTo>
                <a:cubicBezTo>
                  <a:pt x="-9484" y="72749"/>
                  <a:pt x="52449" y="959"/>
                  <a:pt x="149255" y="0"/>
                </a:cubicBezTo>
                <a:cubicBezTo>
                  <a:pt x="482826" y="67"/>
                  <a:pt x="688499" y="6570"/>
                  <a:pt x="860037" y="0"/>
                </a:cubicBezTo>
                <a:cubicBezTo>
                  <a:pt x="941160" y="3038"/>
                  <a:pt x="1014789" y="68027"/>
                  <a:pt x="1009292" y="149255"/>
                </a:cubicBezTo>
                <a:cubicBezTo>
                  <a:pt x="990443" y="342957"/>
                  <a:pt x="1042538" y="509977"/>
                  <a:pt x="1009292" y="746260"/>
                </a:cubicBezTo>
                <a:cubicBezTo>
                  <a:pt x="1008174" y="835612"/>
                  <a:pt x="936841" y="901539"/>
                  <a:pt x="860037" y="895515"/>
                </a:cubicBezTo>
                <a:cubicBezTo>
                  <a:pt x="713736" y="953246"/>
                  <a:pt x="359616" y="912998"/>
                  <a:pt x="149255" y="895515"/>
                </a:cubicBezTo>
                <a:cubicBezTo>
                  <a:pt x="70717" y="894085"/>
                  <a:pt x="-13516" y="834804"/>
                  <a:pt x="0" y="746260"/>
                </a:cubicBezTo>
                <a:cubicBezTo>
                  <a:pt x="8002" y="604782"/>
                  <a:pt x="-26881" y="412585"/>
                  <a:pt x="0" y="149255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222875" y="2136015"/>
            <a:ext cx="560670" cy="50667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659220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2984" y="1963664"/>
            <a:ext cx="743147" cy="66540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</p:cNvCxnSpPr>
          <p:nvPr/>
        </p:nvCxnSpPr>
        <p:spPr bwMode="auto">
          <a:xfrm>
            <a:off x="9927654" y="4271015"/>
            <a:ext cx="0" cy="45245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00" b="9600"/>
          <a:stretch/>
        </p:blipFill>
        <p:spPr>
          <a:xfrm rot="5400000">
            <a:off x="1188831" y="5327739"/>
            <a:ext cx="1765792" cy="4494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3854CF-E519-AB43-88BF-43557A030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375" y="5297693"/>
            <a:ext cx="2030942" cy="75525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7722410" y="5997418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</p:cNvCxnSpPr>
          <p:nvPr/>
        </p:nvCxnSpPr>
        <p:spPr bwMode="auto">
          <a:xfrm>
            <a:off x="2071727" y="4223881"/>
            <a:ext cx="0" cy="49810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3602F1-08AC-0441-962C-790CF9EB0D93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8412846" y="4267118"/>
            <a:ext cx="0" cy="10305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C88A3-F95B-3246-8F19-04EE22663022}"/>
              </a:ext>
            </a:extLst>
          </p:cNvPr>
          <p:cNvSpPr/>
          <p:nvPr/>
        </p:nvSpPr>
        <p:spPr>
          <a:xfrm>
            <a:off x="4988581" y="3627736"/>
            <a:ext cx="1125629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2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Clients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>
            <a:off x="9573468" y="2971639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274523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 rot="16200000">
            <a:off x="7823771" y="3216323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8047353" y="2820639"/>
            <a:ext cx="412365" cy="914681"/>
          </a:xfrm>
          <a:custGeom>
            <a:avLst/>
            <a:gdLst>
              <a:gd name="connsiteX0" fmla="*/ 0 w 412365"/>
              <a:gd name="connsiteY0" fmla="*/ 68729 h 914681"/>
              <a:gd name="connsiteX1" fmla="*/ 68729 w 412365"/>
              <a:gd name="connsiteY1" fmla="*/ 0 h 914681"/>
              <a:gd name="connsiteX2" fmla="*/ 343636 w 412365"/>
              <a:gd name="connsiteY2" fmla="*/ 0 h 914681"/>
              <a:gd name="connsiteX3" fmla="*/ 412365 w 412365"/>
              <a:gd name="connsiteY3" fmla="*/ 68729 h 914681"/>
              <a:gd name="connsiteX4" fmla="*/ 412365 w 412365"/>
              <a:gd name="connsiteY4" fmla="*/ 845952 h 914681"/>
              <a:gd name="connsiteX5" fmla="*/ 343636 w 412365"/>
              <a:gd name="connsiteY5" fmla="*/ 914681 h 914681"/>
              <a:gd name="connsiteX6" fmla="*/ 68729 w 412365"/>
              <a:gd name="connsiteY6" fmla="*/ 914681 h 914681"/>
              <a:gd name="connsiteX7" fmla="*/ 0 w 412365"/>
              <a:gd name="connsiteY7" fmla="*/ 845952 h 914681"/>
              <a:gd name="connsiteX8" fmla="*/ 0 w 412365"/>
              <a:gd name="connsiteY8" fmla="*/ 68729 h 91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914681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361841" y="291842"/>
                  <a:pt x="363193" y="596903"/>
                  <a:pt x="412365" y="845952"/>
                </a:cubicBezTo>
                <a:cubicBezTo>
                  <a:pt x="415844" y="880823"/>
                  <a:pt x="385065" y="915999"/>
                  <a:pt x="343636" y="914681"/>
                </a:cubicBezTo>
                <a:cubicBezTo>
                  <a:pt x="230057" y="936854"/>
                  <a:pt x="188790" y="919998"/>
                  <a:pt x="68729" y="914681"/>
                </a:cubicBezTo>
                <a:cubicBezTo>
                  <a:pt x="29801" y="914838"/>
                  <a:pt x="-1400" y="884599"/>
                  <a:pt x="0" y="845952"/>
                </a:cubicBezTo>
                <a:cubicBezTo>
                  <a:pt x="58113" y="587141"/>
                  <a:pt x="68708" y="364908"/>
                  <a:pt x="0" y="6872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9179" y="557241"/>
            <a:ext cx="3787391" cy="1578774"/>
          </a:xfrm>
          <a:custGeom>
            <a:avLst/>
            <a:gdLst>
              <a:gd name="connsiteX0" fmla="*/ 0 w 3787391"/>
              <a:gd name="connsiteY0" fmla="*/ 0 h 1578774"/>
              <a:gd name="connsiteX1" fmla="*/ 3787391 w 3787391"/>
              <a:gd name="connsiteY1" fmla="*/ 0 h 1578774"/>
              <a:gd name="connsiteX2" fmla="*/ 3787391 w 3787391"/>
              <a:gd name="connsiteY2" fmla="*/ 1578774 h 1578774"/>
              <a:gd name="connsiteX3" fmla="*/ 0 w 3787391"/>
              <a:gd name="connsiteY3" fmla="*/ 1578774 h 1578774"/>
              <a:gd name="connsiteX4" fmla="*/ 0 w 3787391"/>
              <a:gd name="connsiteY4" fmla="*/ 0 h 15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391" h="1578774" extrusionOk="0">
                <a:moveTo>
                  <a:pt x="0" y="0"/>
                </a:moveTo>
                <a:cubicBezTo>
                  <a:pt x="982231" y="118645"/>
                  <a:pt x="2164460" y="116012"/>
                  <a:pt x="3787391" y="0"/>
                </a:cubicBezTo>
                <a:cubicBezTo>
                  <a:pt x="3719900" y="162121"/>
                  <a:pt x="3882158" y="1157209"/>
                  <a:pt x="3787391" y="1578774"/>
                </a:cubicBezTo>
                <a:cubicBezTo>
                  <a:pt x="3171391" y="1713374"/>
                  <a:pt x="437850" y="1421578"/>
                  <a:pt x="0" y="1578774"/>
                </a:cubicBezTo>
                <a:cubicBezTo>
                  <a:pt x="33088" y="1161489"/>
                  <a:pt x="-105046" y="46739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6130" y="557511"/>
            <a:ext cx="2975818" cy="1894140"/>
          </a:xfrm>
          <a:custGeom>
            <a:avLst/>
            <a:gdLst>
              <a:gd name="connsiteX0" fmla="*/ 0 w 2975818"/>
              <a:gd name="connsiteY0" fmla="*/ 0 h 1894140"/>
              <a:gd name="connsiteX1" fmla="*/ 2975818 w 2975818"/>
              <a:gd name="connsiteY1" fmla="*/ 0 h 1894140"/>
              <a:gd name="connsiteX2" fmla="*/ 2975818 w 2975818"/>
              <a:gd name="connsiteY2" fmla="*/ 1894140 h 1894140"/>
              <a:gd name="connsiteX3" fmla="*/ 0 w 2975818"/>
              <a:gd name="connsiteY3" fmla="*/ 1894140 h 1894140"/>
              <a:gd name="connsiteX4" fmla="*/ 0 w 2975818"/>
              <a:gd name="connsiteY4" fmla="*/ 0 h 189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5818" h="1894140" fill="none" extrusionOk="0">
                <a:moveTo>
                  <a:pt x="0" y="0"/>
                </a:moveTo>
                <a:cubicBezTo>
                  <a:pt x="660297" y="-14931"/>
                  <a:pt x="1969631" y="31643"/>
                  <a:pt x="2975818" y="0"/>
                </a:cubicBezTo>
                <a:cubicBezTo>
                  <a:pt x="3082030" y="473030"/>
                  <a:pt x="2865893" y="1467476"/>
                  <a:pt x="2975818" y="1894140"/>
                </a:cubicBezTo>
                <a:cubicBezTo>
                  <a:pt x="2639919" y="1832086"/>
                  <a:pt x="471236" y="1840437"/>
                  <a:pt x="0" y="1894140"/>
                </a:cubicBezTo>
                <a:cubicBezTo>
                  <a:pt x="-26706" y="1526146"/>
                  <a:pt x="-6715" y="804853"/>
                  <a:pt x="0" y="0"/>
                </a:cubicBezTo>
                <a:close/>
              </a:path>
              <a:path w="2975818" h="1894140" stroke="0" extrusionOk="0">
                <a:moveTo>
                  <a:pt x="0" y="0"/>
                </a:moveTo>
                <a:cubicBezTo>
                  <a:pt x="992412" y="-5264"/>
                  <a:pt x="1967788" y="84467"/>
                  <a:pt x="2975818" y="0"/>
                </a:cubicBezTo>
                <a:cubicBezTo>
                  <a:pt x="2847645" y="460941"/>
                  <a:pt x="3104968" y="1621137"/>
                  <a:pt x="2975818" y="1894140"/>
                </a:cubicBezTo>
                <a:cubicBezTo>
                  <a:pt x="2639779" y="2000460"/>
                  <a:pt x="827958" y="1886491"/>
                  <a:pt x="0" y="1894140"/>
                </a:cubicBezTo>
                <a:cubicBezTo>
                  <a:pt x="160128" y="987176"/>
                  <a:pt x="25049" y="573782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577095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8412846" y="3321026"/>
            <a:ext cx="11310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>
            <a:off x="5769458" y="4253543"/>
            <a:ext cx="0" cy="273359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3301" y="574881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956" y="350682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2459675" y="2174447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924543" y="2252463"/>
            <a:ext cx="493759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4803331" y="6224465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289101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pic>
        <p:nvPicPr>
          <p:cNvPr id="51" name="Picture 5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FC80C0-B12C-2C49-8DEE-6AE88BF28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6315" y="5552453"/>
            <a:ext cx="935438" cy="82690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E419E-1007-B740-8CCB-501BF27F99BC}"/>
              </a:ext>
            </a:extLst>
          </p:cNvPr>
          <p:cNvCxnSpPr>
            <a:cxnSpLocks/>
          </p:cNvCxnSpPr>
          <p:nvPr/>
        </p:nvCxnSpPr>
        <p:spPr bwMode="auto">
          <a:xfrm>
            <a:off x="3434271" y="4233308"/>
            <a:ext cx="0" cy="133292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0D29A4-67A4-F449-8DD5-FFF14DBCC1F2}"/>
              </a:ext>
            </a:extLst>
          </p:cNvPr>
          <p:cNvCxnSpPr/>
          <p:nvPr/>
        </p:nvCxnSpPr>
        <p:spPr>
          <a:xfrm>
            <a:off x="2071727" y="4223881"/>
            <a:ext cx="7855927" cy="43237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1E76B1-D191-0B48-AE46-4478B0AFC8DE}"/>
              </a:ext>
            </a:extLst>
          </p:cNvPr>
          <p:cNvSpPr/>
          <p:nvPr/>
        </p:nvSpPr>
        <p:spPr>
          <a:xfrm>
            <a:off x="2213757" y="4235630"/>
            <a:ext cx="1083951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Servers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FC841-3C8E-9A44-A0FE-C6C71C50364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4530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C886CA-921D-4648-B3FF-AAEA1E48080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8435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D57C230-ED4B-A949-A1B9-9EAB65B9824F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5642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4A570A-2C44-B84C-8D3C-70A28EFCC0FE}"/>
              </a:ext>
            </a:extLst>
          </p:cNvPr>
          <p:cNvCxnSpPr>
            <a:cxnSpLocks/>
          </p:cNvCxnSpPr>
          <p:nvPr/>
        </p:nvCxnSpPr>
        <p:spPr bwMode="auto">
          <a:xfrm flipV="1">
            <a:off x="8045985" y="3904735"/>
            <a:ext cx="0" cy="3552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55B1CE5-AD15-4349-9B5C-4D62D98E663C}"/>
              </a:ext>
            </a:extLst>
          </p:cNvPr>
          <p:cNvSpPr/>
          <p:nvPr/>
        </p:nvSpPr>
        <p:spPr bwMode="auto">
          <a:xfrm>
            <a:off x="1092799" y="2750337"/>
            <a:ext cx="10069425" cy="98250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5" name="Picture 8" descr="S7-1500, CPU 1515-2 PN SIEMENS 6ES7515-2AM01-0AB0">
            <a:extLst>
              <a:ext uri="{FF2B5EF4-FFF2-40B4-BE49-F238E27FC236}">
                <a16:creationId xmlns:a16="http://schemas.microsoft.com/office/drawing/2014/main" id="{2C8D78D4-B3E4-F043-B05E-0A44D31B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97" y="5465968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5" name="Picture 7184" descr="Graphical user interface&#10;&#10;Description automatically generated">
            <a:extLst>
              <a:ext uri="{FF2B5EF4-FFF2-40B4-BE49-F238E27FC236}">
                <a16:creationId xmlns:a16="http://schemas.microsoft.com/office/drawing/2014/main" id="{62CDF5EB-974B-9943-BB8A-4BCE3FBD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938" y="3000655"/>
            <a:ext cx="694601" cy="1214512"/>
          </a:xfrm>
          <a:prstGeom prst="rect">
            <a:avLst/>
          </a:prstGeom>
        </p:spPr>
      </p:pic>
      <p:sp>
        <p:nvSpPr>
          <p:cNvPr id="7193" name="Rectangle 7192">
            <a:extLst>
              <a:ext uri="{FF2B5EF4-FFF2-40B4-BE49-F238E27FC236}">
                <a16:creationId xmlns:a16="http://schemas.microsoft.com/office/drawing/2014/main" id="{15D1E2CA-3531-B84C-A598-3450B6B09967}"/>
              </a:ext>
            </a:extLst>
          </p:cNvPr>
          <p:cNvSpPr/>
          <p:nvPr/>
        </p:nvSpPr>
        <p:spPr bwMode="auto">
          <a:xfrm>
            <a:off x="2902289" y="3815856"/>
            <a:ext cx="6946119" cy="54525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custGeom>
                    <a:avLst/>
                    <a:gdLst>
                      <a:gd name="connsiteX0" fmla="*/ 0 w 6509436"/>
                      <a:gd name="connsiteY0" fmla="*/ 0 h 414980"/>
                      <a:gd name="connsiteX1" fmla="*/ 585849 w 6509436"/>
                      <a:gd name="connsiteY1" fmla="*/ 0 h 414980"/>
                      <a:gd name="connsiteX2" fmla="*/ 1366982 w 6509436"/>
                      <a:gd name="connsiteY2" fmla="*/ 0 h 414980"/>
                      <a:gd name="connsiteX3" fmla="*/ 1952831 w 6509436"/>
                      <a:gd name="connsiteY3" fmla="*/ 0 h 414980"/>
                      <a:gd name="connsiteX4" fmla="*/ 2473586 w 6509436"/>
                      <a:gd name="connsiteY4" fmla="*/ 0 h 414980"/>
                      <a:gd name="connsiteX5" fmla="*/ 2929246 w 6509436"/>
                      <a:gd name="connsiteY5" fmla="*/ 0 h 414980"/>
                      <a:gd name="connsiteX6" fmla="*/ 3710379 w 6509436"/>
                      <a:gd name="connsiteY6" fmla="*/ 0 h 414980"/>
                      <a:gd name="connsiteX7" fmla="*/ 4296228 w 6509436"/>
                      <a:gd name="connsiteY7" fmla="*/ 0 h 414980"/>
                      <a:gd name="connsiteX8" fmla="*/ 4947171 w 6509436"/>
                      <a:gd name="connsiteY8" fmla="*/ 0 h 414980"/>
                      <a:gd name="connsiteX9" fmla="*/ 5598115 w 6509436"/>
                      <a:gd name="connsiteY9" fmla="*/ 0 h 414980"/>
                      <a:gd name="connsiteX10" fmla="*/ 6509436 w 6509436"/>
                      <a:gd name="connsiteY10" fmla="*/ 0 h 414980"/>
                      <a:gd name="connsiteX11" fmla="*/ 6509436 w 6509436"/>
                      <a:gd name="connsiteY11" fmla="*/ 414980 h 414980"/>
                      <a:gd name="connsiteX12" fmla="*/ 6053775 w 6509436"/>
                      <a:gd name="connsiteY12" fmla="*/ 414980 h 414980"/>
                      <a:gd name="connsiteX13" fmla="*/ 5402832 w 6509436"/>
                      <a:gd name="connsiteY13" fmla="*/ 414980 h 414980"/>
                      <a:gd name="connsiteX14" fmla="*/ 4816983 w 6509436"/>
                      <a:gd name="connsiteY14" fmla="*/ 414980 h 414980"/>
                      <a:gd name="connsiteX15" fmla="*/ 4100945 w 6509436"/>
                      <a:gd name="connsiteY15" fmla="*/ 414980 h 414980"/>
                      <a:gd name="connsiteX16" fmla="*/ 3319812 w 6509436"/>
                      <a:gd name="connsiteY16" fmla="*/ 414980 h 414980"/>
                      <a:gd name="connsiteX17" fmla="*/ 2799057 w 6509436"/>
                      <a:gd name="connsiteY17" fmla="*/ 414980 h 414980"/>
                      <a:gd name="connsiteX18" fmla="*/ 2343397 w 6509436"/>
                      <a:gd name="connsiteY18" fmla="*/ 414980 h 414980"/>
                      <a:gd name="connsiteX19" fmla="*/ 1562265 w 6509436"/>
                      <a:gd name="connsiteY19" fmla="*/ 414980 h 414980"/>
                      <a:gd name="connsiteX20" fmla="*/ 846227 w 6509436"/>
                      <a:gd name="connsiteY20" fmla="*/ 414980 h 414980"/>
                      <a:gd name="connsiteX21" fmla="*/ 0 w 6509436"/>
                      <a:gd name="connsiteY21" fmla="*/ 414980 h 414980"/>
                      <a:gd name="connsiteX22" fmla="*/ 0 w 6509436"/>
                      <a:gd name="connsiteY22" fmla="*/ 0 h 41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509436" h="414980" fill="none" extrusionOk="0">
                        <a:moveTo>
                          <a:pt x="0" y="0"/>
                        </a:moveTo>
                        <a:cubicBezTo>
                          <a:pt x="146068" y="-17047"/>
                          <a:pt x="356889" y="-3740"/>
                          <a:pt x="585849" y="0"/>
                        </a:cubicBezTo>
                        <a:cubicBezTo>
                          <a:pt x="814809" y="3740"/>
                          <a:pt x="1022381" y="18979"/>
                          <a:pt x="1366982" y="0"/>
                        </a:cubicBezTo>
                        <a:cubicBezTo>
                          <a:pt x="1711583" y="-18979"/>
                          <a:pt x="1823714" y="5801"/>
                          <a:pt x="1952831" y="0"/>
                        </a:cubicBezTo>
                        <a:cubicBezTo>
                          <a:pt x="2081948" y="-5801"/>
                          <a:pt x="2309421" y="-3691"/>
                          <a:pt x="2473586" y="0"/>
                        </a:cubicBezTo>
                        <a:cubicBezTo>
                          <a:pt x="2637751" y="3691"/>
                          <a:pt x="2770297" y="-21236"/>
                          <a:pt x="2929246" y="0"/>
                        </a:cubicBezTo>
                        <a:cubicBezTo>
                          <a:pt x="3088195" y="21236"/>
                          <a:pt x="3373259" y="22983"/>
                          <a:pt x="3710379" y="0"/>
                        </a:cubicBezTo>
                        <a:cubicBezTo>
                          <a:pt x="4047499" y="-22983"/>
                          <a:pt x="4176155" y="6273"/>
                          <a:pt x="4296228" y="0"/>
                        </a:cubicBezTo>
                        <a:cubicBezTo>
                          <a:pt x="4416301" y="-6273"/>
                          <a:pt x="4719597" y="12345"/>
                          <a:pt x="4947171" y="0"/>
                        </a:cubicBezTo>
                        <a:cubicBezTo>
                          <a:pt x="5174745" y="-12345"/>
                          <a:pt x="5371201" y="-4080"/>
                          <a:pt x="5598115" y="0"/>
                        </a:cubicBezTo>
                        <a:cubicBezTo>
                          <a:pt x="5825029" y="4080"/>
                          <a:pt x="6150508" y="-43413"/>
                          <a:pt x="6509436" y="0"/>
                        </a:cubicBezTo>
                        <a:cubicBezTo>
                          <a:pt x="6514655" y="96279"/>
                          <a:pt x="6496491" y="217879"/>
                          <a:pt x="6509436" y="414980"/>
                        </a:cubicBezTo>
                        <a:cubicBezTo>
                          <a:pt x="6377262" y="394148"/>
                          <a:pt x="6208800" y="403288"/>
                          <a:pt x="6053775" y="414980"/>
                        </a:cubicBezTo>
                        <a:cubicBezTo>
                          <a:pt x="5898750" y="426672"/>
                          <a:pt x="5540281" y="447390"/>
                          <a:pt x="5402832" y="414980"/>
                        </a:cubicBezTo>
                        <a:cubicBezTo>
                          <a:pt x="5265383" y="382570"/>
                          <a:pt x="4985571" y="430849"/>
                          <a:pt x="4816983" y="414980"/>
                        </a:cubicBezTo>
                        <a:cubicBezTo>
                          <a:pt x="4648395" y="399111"/>
                          <a:pt x="4427689" y="411294"/>
                          <a:pt x="4100945" y="414980"/>
                        </a:cubicBezTo>
                        <a:cubicBezTo>
                          <a:pt x="3774201" y="418666"/>
                          <a:pt x="3657511" y="418598"/>
                          <a:pt x="3319812" y="414980"/>
                        </a:cubicBezTo>
                        <a:cubicBezTo>
                          <a:pt x="2982113" y="411362"/>
                          <a:pt x="3009631" y="438066"/>
                          <a:pt x="2799057" y="414980"/>
                        </a:cubicBezTo>
                        <a:cubicBezTo>
                          <a:pt x="2588483" y="391894"/>
                          <a:pt x="2493368" y="410610"/>
                          <a:pt x="2343397" y="414980"/>
                        </a:cubicBezTo>
                        <a:cubicBezTo>
                          <a:pt x="2193426" y="419350"/>
                          <a:pt x="1935106" y="398436"/>
                          <a:pt x="1562265" y="414980"/>
                        </a:cubicBezTo>
                        <a:cubicBezTo>
                          <a:pt x="1189424" y="431524"/>
                          <a:pt x="1051439" y="430221"/>
                          <a:pt x="846227" y="414980"/>
                        </a:cubicBezTo>
                        <a:cubicBezTo>
                          <a:pt x="641015" y="399739"/>
                          <a:pt x="173546" y="387921"/>
                          <a:pt x="0" y="414980"/>
                        </a:cubicBezTo>
                        <a:cubicBezTo>
                          <a:pt x="-8195" y="311883"/>
                          <a:pt x="-16246" y="183174"/>
                          <a:pt x="0" y="0"/>
                        </a:cubicBezTo>
                        <a:close/>
                      </a:path>
                      <a:path w="6509436" h="414980" stroke="0" extrusionOk="0">
                        <a:moveTo>
                          <a:pt x="0" y="0"/>
                        </a:moveTo>
                        <a:cubicBezTo>
                          <a:pt x="311355" y="-31208"/>
                          <a:pt x="524862" y="11593"/>
                          <a:pt x="781132" y="0"/>
                        </a:cubicBezTo>
                        <a:cubicBezTo>
                          <a:pt x="1037402" y="-11593"/>
                          <a:pt x="1151604" y="-8761"/>
                          <a:pt x="1432076" y="0"/>
                        </a:cubicBezTo>
                        <a:cubicBezTo>
                          <a:pt x="1712548" y="8761"/>
                          <a:pt x="1825681" y="-4408"/>
                          <a:pt x="2083020" y="0"/>
                        </a:cubicBezTo>
                        <a:cubicBezTo>
                          <a:pt x="2340359" y="4408"/>
                          <a:pt x="2463182" y="21288"/>
                          <a:pt x="2603774" y="0"/>
                        </a:cubicBezTo>
                        <a:cubicBezTo>
                          <a:pt x="2744366" y="-21288"/>
                          <a:pt x="2951427" y="8073"/>
                          <a:pt x="3124529" y="0"/>
                        </a:cubicBezTo>
                        <a:cubicBezTo>
                          <a:pt x="3297631" y="-8073"/>
                          <a:pt x="3735333" y="90"/>
                          <a:pt x="3905662" y="0"/>
                        </a:cubicBezTo>
                        <a:cubicBezTo>
                          <a:pt x="4075991" y="-90"/>
                          <a:pt x="4298756" y="18843"/>
                          <a:pt x="4556605" y="0"/>
                        </a:cubicBezTo>
                        <a:cubicBezTo>
                          <a:pt x="4814454" y="-18843"/>
                          <a:pt x="4888118" y="10015"/>
                          <a:pt x="5142454" y="0"/>
                        </a:cubicBezTo>
                        <a:cubicBezTo>
                          <a:pt x="5396790" y="-10015"/>
                          <a:pt x="5640956" y="-1408"/>
                          <a:pt x="5858492" y="0"/>
                        </a:cubicBezTo>
                        <a:cubicBezTo>
                          <a:pt x="6076028" y="1408"/>
                          <a:pt x="6280539" y="10205"/>
                          <a:pt x="6509436" y="0"/>
                        </a:cubicBezTo>
                        <a:cubicBezTo>
                          <a:pt x="6496216" y="132373"/>
                          <a:pt x="6509629" y="212669"/>
                          <a:pt x="6509436" y="414980"/>
                        </a:cubicBezTo>
                        <a:cubicBezTo>
                          <a:pt x="6142393" y="413790"/>
                          <a:pt x="5964311" y="419858"/>
                          <a:pt x="5728304" y="414980"/>
                        </a:cubicBezTo>
                        <a:cubicBezTo>
                          <a:pt x="5492297" y="410102"/>
                          <a:pt x="5450750" y="426161"/>
                          <a:pt x="5207549" y="414980"/>
                        </a:cubicBezTo>
                        <a:cubicBezTo>
                          <a:pt x="4964349" y="403799"/>
                          <a:pt x="4832501" y="431494"/>
                          <a:pt x="4556605" y="414980"/>
                        </a:cubicBezTo>
                        <a:cubicBezTo>
                          <a:pt x="4280709" y="398466"/>
                          <a:pt x="4323815" y="429003"/>
                          <a:pt x="4100945" y="414980"/>
                        </a:cubicBezTo>
                        <a:cubicBezTo>
                          <a:pt x="3878075" y="400957"/>
                          <a:pt x="3634282" y="393481"/>
                          <a:pt x="3450001" y="414980"/>
                        </a:cubicBezTo>
                        <a:cubicBezTo>
                          <a:pt x="3265720" y="436479"/>
                          <a:pt x="3192546" y="436872"/>
                          <a:pt x="2994341" y="414980"/>
                        </a:cubicBezTo>
                        <a:cubicBezTo>
                          <a:pt x="2796136" y="393088"/>
                          <a:pt x="2649443" y="416410"/>
                          <a:pt x="2538680" y="414980"/>
                        </a:cubicBezTo>
                        <a:cubicBezTo>
                          <a:pt x="2427917" y="413550"/>
                          <a:pt x="1964356" y="403687"/>
                          <a:pt x="1757548" y="414980"/>
                        </a:cubicBezTo>
                        <a:cubicBezTo>
                          <a:pt x="1550740" y="426273"/>
                          <a:pt x="1343665" y="414825"/>
                          <a:pt x="1171698" y="414980"/>
                        </a:cubicBezTo>
                        <a:cubicBezTo>
                          <a:pt x="999731" y="415136"/>
                          <a:pt x="389330" y="435970"/>
                          <a:pt x="0" y="414980"/>
                        </a:cubicBezTo>
                        <a:cubicBezTo>
                          <a:pt x="-4418" y="242129"/>
                          <a:pt x="1837" y="109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4" name="Picture 63" descr="Logo&#10;&#10;Description automatically generated">
            <a:extLst>
              <a:ext uri="{FF2B5EF4-FFF2-40B4-BE49-F238E27FC236}">
                <a16:creationId xmlns:a16="http://schemas.microsoft.com/office/drawing/2014/main" id="{161920B3-5ABA-8742-AC21-8A193F77E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86925">
            <a:off x="5950913" y="1321444"/>
            <a:ext cx="559940" cy="559940"/>
          </a:xfrm>
          <a:prstGeom prst="rect">
            <a:avLst/>
          </a:prstGeom>
        </p:spPr>
      </p:pic>
      <p:pic>
        <p:nvPicPr>
          <p:cNvPr id="70" name="Picture 10" descr="See the source image">
            <a:extLst>
              <a:ext uri="{FF2B5EF4-FFF2-40B4-BE49-F238E27FC236}">
                <a16:creationId xmlns:a16="http://schemas.microsoft.com/office/drawing/2014/main" id="{AE61AF27-EB2A-9D40-B16D-40803190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28" y="5758764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F5E5D7C8-E93F-1C4A-83EE-8803BDFBBE12}"/>
              </a:ext>
            </a:extLst>
          </p:cNvPr>
          <p:cNvCxnSpPr>
            <a:cxnSpLocks/>
            <a:endCxn id="65" idx="2"/>
          </p:cNvCxnSpPr>
          <p:nvPr/>
        </p:nvCxnSpPr>
        <p:spPr bwMode="auto">
          <a:xfrm rot="10800000">
            <a:off x="3268372" y="6370519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C6C38ACF-9E78-4D46-A107-DB8C9C75122C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rot="10800000" flipV="1">
            <a:off x="2242524" y="6398782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2E45C2-0A7B-7449-B185-01D095B3DE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5784" y="4261237"/>
            <a:ext cx="313109" cy="12191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C6FB00-2F86-5C4C-918E-8678574BE075}"/>
              </a:ext>
            </a:extLst>
          </p:cNvPr>
          <p:cNvSpPr txBox="1"/>
          <p:nvPr/>
        </p:nvSpPr>
        <p:spPr>
          <a:xfrm>
            <a:off x="8880993" y="63860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endParaRPr lang="en-US" sz="1199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8ECA14AE-52E5-CC4E-BA3D-BD6E7122C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71417">
            <a:off x="6445407" y="1696583"/>
            <a:ext cx="1481246" cy="435211"/>
          </a:xfrm>
          <a:prstGeom prst="rect">
            <a:avLst/>
          </a:prstGeom>
        </p:spPr>
      </p:pic>
      <p:pic>
        <p:nvPicPr>
          <p:cNvPr id="76" name="Grafik 123">
            <a:extLst>
              <a:ext uri="{FF2B5EF4-FFF2-40B4-BE49-F238E27FC236}">
                <a16:creationId xmlns:a16="http://schemas.microsoft.com/office/drawing/2014/main" id="{5E2B26A6-7C62-254C-893E-B97DA71E3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9506" y="2857481"/>
            <a:ext cx="557161" cy="557161"/>
          </a:xfrm>
          <a:prstGeom prst="rect">
            <a:avLst/>
          </a:prstGeom>
        </p:spPr>
      </p:pic>
      <p:pic>
        <p:nvPicPr>
          <p:cNvPr id="13" name="Grafik 51">
            <a:extLst>
              <a:ext uri="{FF2B5EF4-FFF2-40B4-BE49-F238E27FC236}">
                <a16:creationId xmlns:a16="http://schemas.microsoft.com/office/drawing/2014/main" id="{C687A3F6-E8E5-564C-82C8-9CCFB35CDF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0351" y="2746897"/>
            <a:ext cx="756096" cy="756096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F0564D-F254-5C45-95B6-E9F32FDE8A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7513" y="322795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6FB3A50-CEA5-E54C-987A-6C295FACD1F7}"/>
              </a:ext>
            </a:extLst>
          </p:cNvPr>
          <p:cNvSpPr/>
          <p:nvPr/>
        </p:nvSpPr>
        <p:spPr>
          <a:xfrm>
            <a:off x="3119644" y="3389577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9A4738-1404-6D41-AD13-85C82DF75AA9}"/>
              </a:ext>
            </a:extLst>
          </p:cNvPr>
          <p:cNvSpPr/>
          <p:nvPr/>
        </p:nvSpPr>
        <p:spPr>
          <a:xfrm>
            <a:off x="8350207" y="3405372"/>
            <a:ext cx="602736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3B87E-34A6-674F-8E0D-E89F94734633}"/>
              </a:ext>
            </a:extLst>
          </p:cNvPr>
          <p:cNvSpPr/>
          <p:nvPr/>
        </p:nvSpPr>
        <p:spPr>
          <a:xfrm>
            <a:off x="6056315" y="3199342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pic>
        <p:nvPicPr>
          <p:cNvPr id="90" name="Picture 8" descr="S7-1500, CPU 1515-2 PN SIEMENS 6ES7515-2AM01-0AB0">
            <a:extLst>
              <a:ext uri="{FF2B5EF4-FFF2-40B4-BE49-F238E27FC236}">
                <a16:creationId xmlns:a16="http://schemas.microsoft.com/office/drawing/2014/main" id="{83B147C4-AA00-8241-BCDE-0570A70B2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2" y="4280461"/>
            <a:ext cx="904549" cy="9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0" descr="See the source image">
            <a:extLst>
              <a:ext uri="{FF2B5EF4-FFF2-40B4-BE49-F238E27FC236}">
                <a16:creationId xmlns:a16="http://schemas.microsoft.com/office/drawing/2014/main" id="{E21DD44F-8CC1-EF41-814D-686FC406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3" y="4573258"/>
            <a:ext cx="1235788" cy="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C5B8A237-6C18-384E-82ED-C4ACEFD7880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292537" y="5185012"/>
            <a:ext cx="494862" cy="260895"/>
          </a:xfrm>
          <a:prstGeom prst="curved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D66981B9-66E9-B945-ADDF-22C28869DD2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266689" y="5213275"/>
            <a:ext cx="888414" cy="180675"/>
          </a:xfrm>
          <a:prstGeom prst="curvedConnector4">
            <a:avLst>
              <a:gd name="adj1" fmla="val -2263"/>
              <a:gd name="adj2" fmla="val 160701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297973-7C36-1F44-9AEE-9DB48C31B316}"/>
              </a:ext>
            </a:extLst>
          </p:cNvPr>
          <p:cNvCxnSpPr>
            <a:cxnSpLocks/>
            <a:endCxn id="90" idx="3"/>
          </p:cNvCxnSpPr>
          <p:nvPr/>
        </p:nvCxnSpPr>
        <p:spPr bwMode="auto">
          <a:xfrm flipH="1">
            <a:off x="2744812" y="4261238"/>
            <a:ext cx="433574" cy="4714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E426897-99B4-7841-B526-C6DDCF33EE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228624">
            <a:off x="3637564" y="5431056"/>
            <a:ext cx="2112912" cy="6655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D1F5A2-1CC2-EE42-8912-2C70A0DF3A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171732">
            <a:off x="5129375" y="5187425"/>
            <a:ext cx="2030942" cy="75525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59C181E5-3984-304A-98F8-BD5BD31E20CE}"/>
              </a:ext>
            </a:extLst>
          </p:cNvPr>
          <p:cNvSpPr/>
          <p:nvPr/>
        </p:nvSpPr>
        <p:spPr>
          <a:xfrm rot="3197237">
            <a:off x="4987255" y="5727057"/>
            <a:ext cx="1546413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799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1653A4-F3B0-294F-B49A-6277D456E35B}"/>
              </a:ext>
            </a:extLst>
          </p:cNvPr>
          <p:cNvCxnSpPr>
            <a:cxnSpLocks/>
          </p:cNvCxnSpPr>
          <p:nvPr/>
        </p:nvCxnSpPr>
        <p:spPr bwMode="auto">
          <a:xfrm>
            <a:off x="4147959" y="4236226"/>
            <a:ext cx="323340" cy="806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1CB597-02EB-724A-91DC-5BC293347B4F}"/>
              </a:ext>
            </a:extLst>
          </p:cNvPr>
          <p:cNvCxnSpPr>
            <a:cxnSpLocks/>
          </p:cNvCxnSpPr>
          <p:nvPr/>
        </p:nvCxnSpPr>
        <p:spPr bwMode="auto">
          <a:xfrm>
            <a:off x="5129249" y="4307068"/>
            <a:ext cx="448549" cy="746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4DC236F-A3CD-A640-87CF-CF03CD25F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650210">
            <a:off x="6465526" y="5239454"/>
            <a:ext cx="1405165" cy="396329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AFA2C2-5065-B44D-BD2B-7558D2E02913}"/>
              </a:ext>
            </a:extLst>
          </p:cNvPr>
          <p:cNvCxnSpPr>
            <a:cxnSpLocks/>
          </p:cNvCxnSpPr>
          <p:nvPr/>
        </p:nvCxnSpPr>
        <p:spPr bwMode="auto">
          <a:xfrm>
            <a:off x="6096000" y="432509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8C7E308-CE51-8A43-B090-8F4C7AB7F30F}"/>
              </a:ext>
            </a:extLst>
          </p:cNvPr>
          <p:cNvSpPr/>
          <p:nvPr/>
        </p:nvSpPr>
        <p:spPr>
          <a:xfrm>
            <a:off x="3550851" y="3992789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39" name="Picture 38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EEA54C-A003-9C4A-B815-AA57025582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3303163">
            <a:off x="5132855" y="1648774"/>
            <a:ext cx="1169171" cy="334051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4BF39D4-92A5-0A43-8085-85C489662B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2803" y="1473576"/>
            <a:ext cx="1098776" cy="342223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0631813D-65C6-8A4A-8AA0-A8B2118EAB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5133" y="3092200"/>
            <a:ext cx="1515532" cy="66304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73131CF-804D-A64B-B9A9-A650215B5B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20563" y="2934190"/>
            <a:ext cx="1184671" cy="275974"/>
          </a:xfrm>
          <a:prstGeom prst="rect">
            <a:avLst/>
          </a:prstGeom>
        </p:spPr>
      </p:pic>
      <p:pic>
        <p:nvPicPr>
          <p:cNvPr id="49" name="Picture 48" descr="Icon&#10;&#10;Description automatically generated with low confidence">
            <a:extLst>
              <a:ext uri="{FF2B5EF4-FFF2-40B4-BE49-F238E27FC236}">
                <a16:creationId xmlns:a16="http://schemas.microsoft.com/office/drawing/2014/main" id="{21621F72-5B04-7F45-899F-CC311E1754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22533" y="3912199"/>
            <a:ext cx="387446" cy="34095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7FC23F3E-F85A-684E-A69F-922C81CC54A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9440" y="3953676"/>
            <a:ext cx="855854" cy="28060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6E48FE46-2E51-334B-B468-CD36CF91A0D9}"/>
              </a:ext>
            </a:extLst>
          </p:cNvPr>
          <p:cNvSpPr/>
          <p:nvPr/>
        </p:nvSpPr>
        <p:spPr>
          <a:xfrm>
            <a:off x="4782119" y="4010823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4B67B6-D3F1-7947-A179-ECE210ABE130}"/>
              </a:ext>
            </a:extLst>
          </p:cNvPr>
          <p:cNvSpPr/>
          <p:nvPr/>
        </p:nvSpPr>
        <p:spPr>
          <a:xfrm>
            <a:off x="5693211" y="4003572"/>
            <a:ext cx="548262" cy="2307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0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pic>
        <p:nvPicPr>
          <p:cNvPr id="55" name="Graphic 54" descr="Help with solid fill">
            <a:extLst>
              <a:ext uri="{FF2B5EF4-FFF2-40B4-BE49-F238E27FC236}">
                <a16:creationId xmlns:a16="http://schemas.microsoft.com/office/drawing/2014/main" id="{872AFB53-07F8-C14D-A6B3-0C96F86438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22046" y="3959259"/>
            <a:ext cx="282276" cy="282276"/>
          </a:xfrm>
          <a:prstGeom prst="rect">
            <a:avLst/>
          </a:prstGeom>
        </p:spPr>
      </p:pic>
      <p:pic>
        <p:nvPicPr>
          <p:cNvPr id="7170" name="Graphic 7169">
            <a:extLst>
              <a:ext uri="{FF2B5EF4-FFF2-40B4-BE49-F238E27FC236}">
                <a16:creationId xmlns:a16="http://schemas.microsoft.com/office/drawing/2014/main" id="{42FB070B-EFFB-4346-ADF1-19698349C5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3790546">
            <a:off x="7518077" y="1748222"/>
            <a:ext cx="916643" cy="559940"/>
          </a:xfrm>
          <a:prstGeom prst="rect">
            <a:avLst/>
          </a:prstGeom>
        </p:spPr>
      </p:pic>
      <p:pic>
        <p:nvPicPr>
          <p:cNvPr id="7172" name="Picture 717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979378-DFE1-C643-8AC4-BC52298804B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54134" y="3957480"/>
            <a:ext cx="1040955" cy="294937"/>
          </a:xfrm>
          <a:prstGeom prst="rect">
            <a:avLst/>
          </a:prstGeom>
        </p:spPr>
      </p:pic>
      <p:pic>
        <p:nvPicPr>
          <p:cNvPr id="158" name="Graphic 157" descr="Help with solid fill">
            <a:extLst>
              <a:ext uri="{FF2B5EF4-FFF2-40B4-BE49-F238E27FC236}">
                <a16:creationId xmlns:a16="http://schemas.microsoft.com/office/drawing/2014/main" id="{5722F502-0AD3-0345-9615-8373600EA6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1427" y="3952008"/>
            <a:ext cx="282276" cy="282276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5D4C2BA4-D139-4B4D-A75C-219C46103F76}"/>
              </a:ext>
            </a:extLst>
          </p:cNvPr>
          <p:cNvSpPr/>
          <p:nvPr/>
        </p:nvSpPr>
        <p:spPr>
          <a:xfrm>
            <a:off x="10232236" y="3405372"/>
            <a:ext cx="423294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03003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  <a:endParaRPr lang="en-US" sz="1799" dirty="0">
              <a:solidFill>
                <a:srgbClr val="030032"/>
              </a:solidFill>
            </a:endParaRPr>
          </a:p>
        </p:txBody>
      </p:sp>
      <p:pic>
        <p:nvPicPr>
          <p:cNvPr id="161" name="Graphic 160" descr="Help with solid fill">
            <a:extLst>
              <a:ext uri="{FF2B5EF4-FFF2-40B4-BE49-F238E27FC236}">
                <a16:creationId xmlns:a16="http://schemas.microsoft.com/office/drawing/2014/main" id="{9781DD95-0BA5-5B48-A344-ABA18ACA30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23985" y="2793980"/>
            <a:ext cx="303424" cy="303424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D06E95F-32E4-BA42-B323-B94D20280220}"/>
              </a:ext>
            </a:extLst>
          </p:cNvPr>
          <p:cNvCxnSpPr>
            <a:cxnSpLocks/>
          </p:cNvCxnSpPr>
          <p:nvPr/>
        </p:nvCxnSpPr>
        <p:spPr bwMode="auto">
          <a:xfrm>
            <a:off x="7245218" y="4306552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DEA9C8-3BF2-3A4D-9C47-61EF56B5AE3A}"/>
              </a:ext>
            </a:extLst>
          </p:cNvPr>
          <p:cNvCxnSpPr>
            <a:cxnSpLocks/>
          </p:cNvCxnSpPr>
          <p:nvPr/>
        </p:nvCxnSpPr>
        <p:spPr bwMode="auto">
          <a:xfrm>
            <a:off x="8797550" y="4282145"/>
            <a:ext cx="482867" cy="591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268F5C5-BF0F-8649-A1B9-8AE47140B679}"/>
              </a:ext>
            </a:extLst>
          </p:cNvPr>
          <p:cNvSpPr/>
          <p:nvPr/>
        </p:nvSpPr>
        <p:spPr>
          <a:xfrm rot="2777640">
            <a:off x="9018964" y="5431063"/>
            <a:ext cx="1769115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EtherNet/IP/KNX/Modbus, 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F55C792-A74D-F94A-A4E2-E591E081E529}"/>
              </a:ext>
            </a:extLst>
          </p:cNvPr>
          <p:cNvSpPr/>
          <p:nvPr/>
        </p:nvSpPr>
        <p:spPr>
          <a:xfrm rot="2777640">
            <a:off x="7461138" y="5431064"/>
            <a:ext cx="1797954" cy="25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49" dirty="0"/>
              <a:t>DDS Data Distribution Service</a:t>
            </a:r>
          </a:p>
        </p:txBody>
      </p:sp>
      <p:pic>
        <p:nvPicPr>
          <p:cNvPr id="7180" name="Picture 7179" descr="Text, whiteboard&#10;&#10;Description automatically generated">
            <a:extLst>
              <a:ext uri="{FF2B5EF4-FFF2-40B4-BE49-F238E27FC236}">
                <a16:creationId xmlns:a16="http://schemas.microsoft.com/office/drawing/2014/main" id="{3F79D116-898D-0D4F-83A2-627E56A368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064" y="1249880"/>
            <a:ext cx="3802527" cy="1267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7" name="Picture 718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C7E3E2-796A-074C-AB65-96B456061D2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19210" y="870400"/>
            <a:ext cx="2826825" cy="1799304"/>
          </a:xfrm>
          <a:prstGeom prst="rect">
            <a:avLst/>
          </a:prstGeom>
        </p:spPr>
      </p:pic>
      <p:pic>
        <p:nvPicPr>
          <p:cNvPr id="173" name="Grafik 123">
            <a:extLst>
              <a:ext uri="{FF2B5EF4-FFF2-40B4-BE49-F238E27FC236}">
                <a16:creationId xmlns:a16="http://schemas.microsoft.com/office/drawing/2014/main" id="{543F1E1C-FF5B-B34F-822C-C735391CC3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156" y="1813934"/>
            <a:ext cx="660535" cy="660535"/>
          </a:xfrm>
          <a:prstGeom prst="rect">
            <a:avLst/>
          </a:prstGeom>
        </p:spPr>
      </p:pic>
      <p:pic>
        <p:nvPicPr>
          <p:cNvPr id="174" name="Picture 17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08E2D0-1388-4B47-89E5-9DD317EA8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2225" y="850430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189" name="Picture 71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760705-4B84-AA46-AE4C-37EC36D8BE2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997403">
            <a:off x="4387658" y="1664366"/>
            <a:ext cx="1328320" cy="537232"/>
          </a:xfrm>
          <a:prstGeom prst="rect">
            <a:avLst/>
          </a:prstGeom>
        </p:spPr>
      </p:pic>
      <p:pic>
        <p:nvPicPr>
          <p:cNvPr id="7191" name="Graphic 7190">
            <a:extLst>
              <a:ext uri="{FF2B5EF4-FFF2-40B4-BE49-F238E27FC236}">
                <a16:creationId xmlns:a16="http://schemas.microsoft.com/office/drawing/2014/main" id="{A89A6A42-6DEB-414A-B725-D8A29330D11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6958" y="1924621"/>
            <a:ext cx="418882" cy="48234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7E3D2A-FF96-A746-BB30-E1F82F444C95}"/>
              </a:ext>
            </a:extLst>
          </p:cNvPr>
          <p:cNvSpPr/>
          <p:nvPr/>
        </p:nvSpPr>
        <p:spPr bwMode="auto">
          <a:xfrm>
            <a:off x="4255133" y="2831231"/>
            <a:ext cx="3702970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03D7C-B2A5-0E43-8BAC-1BAC4E7684E6}"/>
              </a:ext>
            </a:extLst>
          </p:cNvPr>
          <p:cNvSpPr/>
          <p:nvPr/>
        </p:nvSpPr>
        <p:spPr>
          <a:xfrm>
            <a:off x="6331089" y="2835709"/>
            <a:ext cx="1138437" cy="399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9" b="1" i="1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Gateway</a:t>
            </a:r>
            <a:endParaRPr lang="en-US" sz="1999" b="1" i="1" dirty="0">
              <a:solidFill>
                <a:srgbClr val="734C82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6A4973-0620-D149-B7B0-21C0EE0AC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95999" y="2932095"/>
            <a:ext cx="1427661" cy="631916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AD20F6E-0EC6-E54E-8644-07BA7BCDB89A}"/>
              </a:ext>
            </a:extLst>
          </p:cNvPr>
          <p:cNvSpPr/>
          <p:nvPr/>
        </p:nvSpPr>
        <p:spPr bwMode="auto">
          <a:xfrm>
            <a:off x="1273344" y="2817835"/>
            <a:ext cx="1515532" cy="818193"/>
          </a:xfrm>
          <a:custGeom>
            <a:avLst/>
            <a:gdLst>
              <a:gd name="connsiteX0" fmla="*/ 0 w 1515532"/>
              <a:gd name="connsiteY0" fmla="*/ 136368 h 818193"/>
              <a:gd name="connsiteX1" fmla="*/ 136368 w 1515532"/>
              <a:gd name="connsiteY1" fmla="*/ 0 h 818193"/>
              <a:gd name="connsiteX2" fmla="*/ 575489 w 1515532"/>
              <a:gd name="connsiteY2" fmla="*/ 0 h 818193"/>
              <a:gd name="connsiteX3" fmla="*/ 977327 w 1515532"/>
              <a:gd name="connsiteY3" fmla="*/ 0 h 818193"/>
              <a:gd name="connsiteX4" fmla="*/ 1379164 w 1515532"/>
              <a:gd name="connsiteY4" fmla="*/ 0 h 818193"/>
              <a:gd name="connsiteX5" fmla="*/ 1515532 w 1515532"/>
              <a:gd name="connsiteY5" fmla="*/ 136368 h 818193"/>
              <a:gd name="connsiteX6" fmla="*/ 1515532 w 1515532"/>
              <a:gd name="connsiteY6" fmla="*/ 681825 h 818193"/>
              <a:gd name="connsiteX7" fmla="*/ 1379164 w 1515532"/>
              <a:gd name="connsiteY7" fmla="*/ 818193 h 818193"/>
              <a:gd name="connsiteX8" fmla="*/ 989755 w 1515532"/>
              <a:gd name="connsiteY8" fmla="*/ 818193 h 818193"/>
              <a:gd name="connsiteX9" fmla="*/ 575489 w 1515532"/>
              <a:gd name="connsiteY9" fmla="*/ 818193 h 818193"/>
              <a:gd name="connsiteX10" fmla="*/ 136368 w 1515532"/>
              <a:gd name="connsiteY10" fmla="*/ 818193 h 818193"/>
              <a:gd name="connsiteX11" fmla="*/ 0 w 1515532"/>
              <a:gd name="connsiteY11" fmla="*/ 681825 h 818193"/>
              <a:gd name="connsiteX12" fmla="*/ 0 w 1515532"/>
              <a:gd name="connsiteY12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15532" h="818193" extrusionOk="0">
                <a:moveTo>
                  <a:pt x="0" y="136368"/>
                </a:moveTo>
                <a:cubicBezTo>
                  <a:pt x="-12630" y="53264"/>
                  <a:pt x="40308" y="7786"/>
                  <a:pt x="136368" y="0"/>
                </a:cubicBezTo>
                <a:cubicBezTo>
                  <a:pt x="304257" y="-12380"/>
                  <a:pt x="427877" y="51964"/>
                  <a:pt x="575489" y="0"/>
                </a:cubicBezTo>
                <a:cubicBezTo>
                  <a:pt x="723101" y="-51964"/>
                  <a:pt x="860693" y="10026"/>
                  <a:pt x="977327" y="0"/>
                </a:cubicBezTo>
                <a:cubicBezTo>
                  <a:pt x="1093961" y="-10026"/>
                  <a:pt x="1259474" y="38168"/>
                  <a:pt x="1379164" y="0"/>
                </a:cubicBezTo>
                <a:cubicBezTo>
                  <a:pt x="1449679" y="-15457"/>
                  <a:pt x="1518052" y="51730"/>
                  <a:pt x="1515532" y="136368"/>
                </a:cubicBezTo>
                <a:cubicBezTo>
                  <a:pt x="1516686" y="248363"/>
                  <a:pt x="1473418" y="446575"/>
                  <a:pt x="1515532" y="681825"/>
                </a:cubicBezTo>
                <a:cubicBezTo>
                  <a:pt x="1514659" y="748810"/>
                  <a:pt x="1448893" y="825954"/>
                  <a:pt x="1379164" y="818193"/>
                </a:cubicBezTo>
                <a:cubicBezTo>
                  <a:pt x="1254935" y="837931"/>
                  <a:pt x="1085606" y="783728"/>
                  <a:pt x="989755" y="818193"/>
                </a:cubicBezTo>
                <a:cubicBezTo>
                  <a:pt x="893904" y="852658"/>
                  <a:pt x="767798" y="802393"/>
                  <a:pt x="575489" y="818193"/>
                </a:cubicBezTo>
                <a:cubicBezTo>
                  <a:pt x="383180" y="833993"/>
                  <a:pt x="247144" y="776850"/>
                  <a:pt x="136368" y="818193"/>
                </a:cubicBezTo>
                <a:cubicBezTo>
                  <a:pt x="67081" y="812238"/>
                  <a:pt x="8273" y="751805"/>
                  <a:pt x="0" y="681825"/>
                </a:cubicBezTo>
                <a:cubicBezTo>
                  <a:pt x="-41642" y="410624"/>
                  <a:pt x="50603" y="332402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58C838A-A065-9B4D-AA73-6EF5B55895EB}"/>
              </a:ext>
            </a:extLst>
          </p:cNvPr>
          <p:cNvSpPr/>
          <p:nvPr/>
        </p:nvSpPr>
        <p:spPr bwMode="auto">
          <a:xfrm>
            <a:off x="3018536" y="2817835"/>
            <a:ext cx="1045524" cy="8181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212B7CF-6E5D-B847-9FE8-14CCF330290F}"/>
              </a:ext>
            </a:extLst>
          </p:cNvPr>
          <p:cNvSpPr/>
          <p:nvPr/>
        </p:nvSpPr>
        <p:spPr bwMode="auto">
          <a:xfrm>
            <a:off x="8163365" y="2826974"/>
            <a:ext cx="1009292" cy="8329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99D00BD-4DD4-1941-9B4E-65D221C17D82}"/>
              </a:ext>
            </a:extLst>
          </p:cNvPr>
          <p:cNvSpPr/>
          <p:nvPr/>
        </p:nvSpPr>
        <p:spPr bwMode="auto">
          <a:xfrm>
            <a:off x="9848408" y="2817835"/>
            <a:ext cx="1250794" cy="818193"/>
          </a:xfrm>
          <a:custGeom>
            <a:avLst/>
            <a:gdLst>
              <a:gd name="connsiteX0" fmla="*/ 0 w 1250794"/>
              <a:gd name="connsiteY0" fmla="*/ 136368 h 818193"/>
              <a:gd name="connsiteX1" fmla="*/ 136368 w 1250794"/>
              <a:gd name="connsiteY1" fmla="*/ 0 h 818193"/>
              <a:gd name="connsiteX2" fmla="*/ 605836 w 1250794"/>
              <a:gd name="connsiteY2" fmla="*/ 0 h 818193"/>
              <a:gd name="connsiteX3" fmla="*/ 1114426 w 1250794"/>
              <a:gd name="connsiteY3" fmla="*/ 0 h 818193"/>
              <a:gd name="connsiteX4" fmla="*/ 1250794 w 1250794"/>
              <a:gd name="connsiteY4" fmla="*/ 136368 h 818193"/>
              <a:gd name="connsiteX5" fmla="*/ 1250794 w 1250794"/>
              <a:gd name="connsiteY5" fmla="*/ 681825 h 818193"/>
              <a:gd name="connsiteX6" fmla="*/ 1114426 w 1250794"/>
              <a:gd name="connsiteY6" fmla="*/ 818193 h 818193"/>
              <a:gd name="connsiteX7" fmla="*/ 605836 w 1250794"/>
              <a:gd name="connsiteY7" fmla="*/ 818193 h 818193"/>
              <a:gd name="connsiteX8" fmla="*/ 136368 w 1250794"/>
              <a:gd name="connsiteY8" fmla="*/ 818193 h 818193"/>
              <a:gd name="connsiteX9" fmla="*/ 0 w 1250794"/>
              <a:gd name="connsiteY9" fmla="*/ 681825 h 818193"/>
              <a:gd name="connsiteX10" fmla="*/ 0 w 1250794"/>
              <a:gd name="connsiteY10" fmla="*/ 136368 h 8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50794" h="818193" extrusionOk="0">
                <a:moveTo>
                  <a:pt x="0" y="136368"/>
                </a:moveTo>
                <a:cubicBezTo>
                  <a:pt x="18838" y="63291"/>
                  <a:pt x="59008" y="-2753"/>
                  <a:pt x="136368" y="0"/>
                </a:cubicBezTo>
                <a:cubicBezTo>
                  <a:pt x="295139" y="-110"/>
                  <a:pt x="405654" y="27224"/>
                  <a:pt x="605836" y="0"/>
                </a:cubicBezTo>
                <a:cubicBezTo>
                  <a:pt x="806018" y="-27224"/>
                  <a:pt x="927783" y="52617"/>
                  <a:pt x="1114426" y="0"/>
                </a:cubicBezTo>
                <a:cubicBezTo>
                  <a:pt x="1188841" y="4021"/>
                  <a:pt x="1229704" y="64570"/>
                  <a:pt x="1250794" y="136368"/>
                </a:cubicBezTo>
                <a:cubicBezTo>
                  <a:pt x="1312059" y="393073"/>
                  <a:pt x="1235118" y="425146"/>
                  <a:pt x="1250794" y="681825"/>
                </a:cubicBezTo>
                <a:cubicBezTo>
                  <a:pt x="1267828" y="768107"/>
                  <a:pt x="1203583" y="801830"/>
                  <a:pt x="1114426" y="818193"/>
                </a:cubicBezTo>
                <a:cubicBezTo>
                  <a:pt x="895142" y="848822"/>
                  <a:pt x="709583" y="816557"/>
                  <a:pt x="605836" y="818193"/>
                </a:cubicBezTo>
                <a:cubicBezTo>
                  <a:pt x="502089" y="819829"/>
                  <a:pt x="314438" y="795521"/>
                  <a:pt x="136368" y="818193"/>
                </a:cubicBezTo>
                <a:cubicBezTo>
                  <a:pt x="60836" y="815580"/>
                  <a:pt x="0" y="754221"/>
                  <a:pt x="0" y="681825"/>
                </a:cubicBezTo>
                <a:cubicBezTo>
                  <a:pt x="-24988" y="480659"/>
                  <a:pt x="14638" y="294510"/>
                  <a:pt x="0" y="136368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9D21F1-B987-A748-8DC8-E247C2F3DBE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52782" y="3106327"/>
            <a:ext cx="1269630" cy="2987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4F382F-60DE-BD47-846F-0285D2C6E5A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>
            <a:off x="10208031" y="4686233"/>
            <a:ext cx="1538988" cy="34782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031502-B4DC-884A-AD64-907F510FF020}"/>
              </a:ext>
            </a:extLst>
          </p:cNvPr>
          <p:cNvCxnSpPr>
            <a:cxnSpLocks/>
          </p:cNvCxnSpPr>
          <p:nvPr/>
        </p:nvCxnSpPr>
        <p:spPr bwMode="auto">
          <a:xfrm>
            <a:off x="9722198" y="3659882"/>
            <a:ext cx="959977" cy="913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3C3CA72D-48E7-9948-8DA6-B2A4CD1A0BE9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18867" t="31648" r="20715" b="31551"/>
          <a:stretch/>
        </p:blipFill>
        <p:spPr>
          <a:xfrm rot="16200000">
            <a:off x="9086251" y="3140886"/>
            <a:ext cx="859436" cy="194239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8D5E58-55E7-CC43-8C47-53D6684E8ACC}"/>
              </a:ext>
            </a:extLst>
          </p:cNvPr>
          <p:cNvSpPr/>
          <p:nvPr/>
        </p:nvSpPr>
        <p:spPr bwMode="auto">
          <a:xfrm>
            <a:off x="9309832" y="2813034"/>
            <a:ext cx="412365" cy="8468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CE541-6EA3-284F-8A3F-6A5FDE35E8C8}"/>
              </a:ext>
            </a:extLst>
          </p:cNvPr>
          <p:cNvSpPr/>
          <p:nvPr/>
        </p:nvSpPr>
        <p:spPr>
          <a:xfrm>
            <a:off x="10368540" y="498911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</p:spTree>
    <p:extLst>
      <p:ext uri="{BB962C8B-B14F-4D97-AF65-F5344CB8AC3E}">
        <p14:creationId xmlns:p14="http://schemas.microsoft.com/office/powerpoint/2010/main" val="32422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8</cp:revision>
  <dcterms:created xsi:type="dcterms:W3CDTF">2021-02-03T07:50:10Z</dcterms:created>
  <dcterms:modified xsi:type="dcterms:W3CDTF">2021-02-11T06:11:25Z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