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577" r:id="rId2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864"/>
    <a:srgbClr val="734C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4D0547-049D-EA41-AB26-02A0B9D84710}" v="3" dt="2021-02-03T07:52:09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74"/>
    <p:restoredTop sz="96327"/>
  </p:normalViewPr>
  <p:slideViewPr>
    <p:cSldViewPr snapToGrid="0" snapToObjects="1">
      <p:cViewPr>
        <p:scale>
          <a:sx n="140" d="100"/>
          <a:sy n="140" d="100"/>
        </p:scale>
        <p:origin x="177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gler, Andreas (DI FA HMI ISW ETM)" userId="fecb92f0-664a-4728-bef3-1a81e65f1895" providerId="ADAL" clId="{6A4D0547-049D-EA41-AB26-02A0B9D84710}"/>
    <pc:docChg chg="custSel modSld">
      <pc:chgData name="Vogler, Andreas (DI FA HMI ISW ETM)" userId="fecb92f0-664a-4728-bef3-1a81e65f1895" providerId="ADAL" clId="{6A4D0547-049D-EA41-AB26-02A0B9D84710}" dt="2021-02-10T21:08:38.111" v="3" actId="478"/>
      <pc:docMkLst>
        <pc:docMk/>
      </pc:docMkLst>
      <pc:sldChg chg="addSp delSp modSp mod">
        <pc:chgData name="Vogler, Andreas (DI FA HMI ISW ETM)" userId="fecb92f0-664a-4728-bef3-1a81e65f1895" providerId="ADAL" clId="{6A4D0547-049D-EA41-AB26-02A0B9D84710}" dt="2021-02-10T21:08:20.067" v="1" actId="478"/>
        <pc:sldMkLst>
          <pc:docMk/>
          <pc:sldMk cId="3242260228" sldId="1574"/>
        </pc:sldMkLst>
        <pc:spChg chg="del">
          <ac:chgData name="Vogler, Andreas (DI FA HMI ISW ETM)" userId="fecb92f0-664a-4728-bef3-1a81e65f1895" providerId="ADAL" clId="{6A4D0547-049D-EA41-AB26-02A0B9D84710}" dt="2021-02-10T21:08:17.241" v="0" actId="478"/>
          <ac:spMkLst>
            <pc:docMk/>
            <pc:sldMk cId="3242260228" sldId="1574"/>
            <ac:spMk id="2" creationId="{AE73CE7A-07FB-E848-B388-41F8C96662E7}"/>
          </ac:spMkLst>
        </pc:spChg>
        <pc:spChg chg="add del mod">
          <ac:chgData name="Vogler, Andreas (DI FA HMI ISW ETM)" userId="fecb92f0-664a-4728-bef3-1a81e65f1895" providerId="ADAL" clId="{6A4D0547-049D-EA41-AB26-02A0B9D84710}" dt="2021-02-10T21:08:20.067" v="1" actId="478"/>
          <ac:spMkLst>
            <pc:docMk/>
            <pc:sldMk cId="3242260228" sldId="1574"/>
            <ac:spMk id="8" creationId="{FC24CC58-EFF5-7C44-B100-5A305CB7B72C}"/>
          </ac:spMkLst>
        </pc:spChg>
      </pc:sldChg>
      <pc:sldChg chg="addSp delSp modSp mod">
        <pc:chgData name="Vogler, Andreas (DI FA HMI ISW ETM)" userId="fecb92f0-664a-4728-bef3-1a81e65f1895" providerId="ADAL" clId="{6A4D0547-049D-EA41-AB26-02A0B9D84710}" dt="2021-02-10T21:08:38.111" v="3" actId="478"/>
        <pc:sldMkLst>
          <pc:docMk/>
          <pc:sldMk cId="444409238" sldId="1575"/>
        </pc:sldMkLst>
        <pc:spChg chg="del">
          <ac:chgData name="Vogler, Andreas (DI FA HMI ISW ETM)" userId="fecb92f0-664a-4728-bef3-1a81e65f1895" providerId="ADAL" clId="{6A4D0547-049D-EA41-AB26-02A0B9D84710}" dt="2021-02-10T21:08:35.673" v="2" actId="478"/>
          <ac:spMkLst>
            <pc:docMk/>
            <pc:sldMk cId="444409238" sldId="1575"/>
            <ac:spMk id="2" creationId="{39C5FB91-0ABE-D248-8625-CDD88407E2BF}"/>
          </ac:spMkLst>
        </pc:spChg>
        <pc:spChg chg="add del mod">
          <ac:chgData name="Vogler, Andreas (DI FA HMI ISW ETM)" userId="fecb92f0-664a-4728-bef3-1a81e65f1895" providerId="ADAL" clId="{6A4D0547-049D-EA41-AB26-02A0B9D84710}" dt="2021-02-10T21:08:38.111" v="3" actId="478"/>
          <ac:spMkLst>
            <pc:docMk/>
            <pc:sldMk cId="444409238" sldId="1575"/>
            <ac:spMk id="11" creationId="{F71097F3-5E07-3D43-B44C-DCB6C21AAF6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9D8D-F09F-7645-9C83-2EA1C82B0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243DB-E081-DC46-8546-DB3FF378E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F6DDC-22CB-244B-B781-9DE4FAF3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28C3A-BB2A-E44D-83D3-ABCF3A64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3CB19-E845-564B-A901-15CE32A2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3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4731-B5D1-F345-AA8C-2A6CFC3F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936E0-49BA-054C-A13F-06DD7A11E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BD5C1-4A15-9147-A91E-A3D490CE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CB724-39DF-C046-A98E-AD457C23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41489-CF78-1E42-89D9-DEDB74C1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0E7A0-FD24-2549-ACD9-A643B2F07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393D2-7B74-7F47-A1A3-C4AEEAFE4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37C68-9093-4847-9D01-CC73FE8A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E2EE0-615F-9F49-96DF-FEF1FF70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8EB54-7877-5E4F-A52E-667100C2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93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05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C7C7-A7D8-F442-BF49-6F9E3539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9C02-9AE6-584F-992C-34B672779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E1BC1-3EC6-954E-BA59-9AD9F272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FEB98-946C-E642-857C-24634121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9E989-423F-3A43-838F-8A2562A6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7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D90E-233E-794C-84E1-78ACFCFAA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24342-0620-8645-A6C5-DD067DB6C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526F0-7627-8149-9B40-764127158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064C6-3668-244B-A053-61BA91CC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1F762-A4A1-894C-AD09-9890ADAD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9F5C-0D55-424D-84CE-C682C0A2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A788E-94E6-C74D-AC91-BEF5B0C14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C041E-7734-9642-A5A9-D0D85A43E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2C513-F69E-2F46-AE3A-8DC74A6B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80742-2747-8E4F-A5AC-5E163ED3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52B5-A5A0-114B-BA6E-1FB63364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7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152D-920C-744D-8771-631614E2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88BF1-B170-4045-8DD9-87BE9DF5E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BC42B-21F6-2C4F-80A6-8B646CE45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F76344-91F0-A848-A6D1-76C181934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2759E-3E23-2449-BD70-95FD15605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62810-3E43-7F4B-9525-6B77A2E84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4/20/21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79FF4A-BA13-7842-8BFA-75163266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CEF877-1AD1-7C47-A1DD-56C89DC5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3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E168-4904-234A-BB06-BD012D3B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0A164-7B14-C64A-A690-5EF0AC1D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0A9EE-35D9-434A-933E-6DECE274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51C9E-88C8-6642-8719-587161AD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4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D437E-E500-BD4F-B948-0A1F6C7D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87908-83A3-134E-97A6-5DB5A65F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14311-BC7F-C847-8D36-A5E02927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9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290D-4D3A-3945-BF7A-8917DEE48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F0DA0-C5FB-074E-98B3-184DAA2C4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EE3C0-0CC5-B145-A26F-8E25015D3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E69D7-9162-BA4A-A968-A4FD7914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4A289-EDBC-174F-B2C0-FC81C5BC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C6F1D-0FFE-614E-A59F-2E8BE70A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2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4CD-3F17-4B42-9CCE-4102A101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8E6EEE-C608-5B4D-A445-8D84DFB38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A8A47-5397-4249-8B97-BE485EBC3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6CE86-9AEE-A842-99BF-1F92C3264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ACF40-060A-F14B-B81B-F0B69FB7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70368-90BB-0B42-8B49-B31E33AA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78C999-6186-874C-980C-032B0231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219AC-E36C-5441-906C-DC4F940B2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5E1E-8920-E546-8A47-65B717177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EF79-06A3-ED46-9F4C-16AFC18B46CF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EE8AF-7635-7A43-A327-951345D24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9215B-29C8-A24A-B457-224E3E31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2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8BDA4F59-2BD4-D94E-8A44-E2F37080C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688" y="3308425"/>
            <a:ext cx="1504846" cy="842714"/>
          </a:xfrm>
          <a:prstGeom prst="rect">
            <a:avLst/>
          </a:prstGeom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8B8D8775-3B36-9342-9775-1B1F2F1FE4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06"/>
          <a:stretch/>
        </p:blipFill>
        <p:spPr>
          <a:xfrm>
            <a:off x="3599774" y="4855609"/>
            <a:ext cx="2248413" cy="1409284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EDD3DEBB-80D2-4E4B-B78C-F5A63DC81872}"/>
              </a:ext>
            </a:extLst>
          </p:cNvPr>
          <p:cNvSpPr/>
          <p:nvPr/>
        </p:nvSpPr>
        <p:spPr bwMode="auto">
          <a:xfrm>
            <a:off x="9818208" y="2403417"/>
            <a:ext cx="1606654" cy="1179788"/>
          </a:xfrm>
          <a:custGeom>
            <a:avLst/>
            <a:gdLst>
              <a:gd name="connsiteX0" fmla="*/ 0 w 1606654"/>
              <a:gd name="connsiteY0" fmla="*/ 0 h 1179788"/>
              <a:gd name="connsiteX1" fmla="*/ 1606654 w 1606654"/>
              <a:gd name="connsiteY1" fmla="*/ 0 h 1179788"/>
              <a:gd name="connsiteX2" fmla="*/ 1606654 w 1606654"/>
              <a:gd name="connsiteY2" fmla="*/ 1179788 h 1179788"/>
              <a:gd name="connsiteX3" fmla="*/ 0 w 1606654"/>
              <a:gd name="connsiteY3" fmla="*/ 1179788 h 1179788"/>
              <a:gd name="connsiteX4" fmla="*/ 0 w 1606654"/>
              <a:gd name="connsiteY4" fmla="*/ 0 h 1179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6654" h="1179788" fill="none" extrusionOk="0">
                <a:moveTo>
                  <a:pt x="0" y="0"/>
                </a:moveTo>
                <a:cubicBezTo>
                  <a:pt x="802439" y="62215"/>
                  <a:pt x="1227814" y="126975"/>
                  <a:pt x="1606654" y="0"/>
                </a:cubicBezTo>
                <a:cubicBezTo>
                  <a:pt x="1642106" y="459837"/>
                  <a:pt x="1614436" y="979648"/>
                  <a:pt x="1606654" y="1179788"/>
                </a:cubicBezTo>
                <a:cubicBezTo>
                  <a:pt x="927155" y="1125828"/>
                  <a:pt x="431094" y="1202553"/>
                  <a:pt x="0" y="1179788"/>
                </a:cubicBezTo>
                <a:cubicBezTo>
                  <a:pt x="88807" y="821195"/>
                  <a:pt x="15974" y="184837"/>
                  <a:pt x="0" y="0"/>
                </a:cubicBezTo>
                <a:close/>
              </a:path>
              <a:path w="1606654" h="1179788" stroke="0" extrusionOk="0">
                <a:moveTo>
                  <a:pt x="0" y="0"/>
                </a:moveTo>
                <a:cubicBezTo>
                  <a:pt x="609611" y="114173"/>
                  <a:pt x="1069744" y="21419"/>
                  <a:pt x="1606654" y="0"/>
                </a:cubicBezTo>
                <a:cubicBezTo>
                  <a:pt x="1512320" y="224549"/>
                  <a:pt x="1707214" y="833646"/>
                  <a:pt x="1606654" y="1179788"/>
                </a:cubicBezTo>
                <a:cubicBezTo>
                  <a:pt x="1203886" y="1093090"/>
                  <a:pt x="725219" y="1186362"/>
                  <a:pt x="0" y="1179788"/>
                </a:cubicBezTo>
                <a:cubicBezTo>
                  <a:pt x="-101154" y="1008393"/>
                  <a:pt x="79722" y="364879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66105824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/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rgbClr val="209999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78D2E29-9C69-4340-AD55-18A11CD06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32137" y="5522700"/>
            <a:ext cx="1549104" cy="4369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96C491-D685-0D4F-9333-FC729635BEBB}"/>
              </a:ext>
            </a:extLst>
          </p:cNvPr>
          <p:cNvSpPr/>
          <p:nvPr/>
        </p:nvSpPr>
        <p:spPr bwMode="auto">
          <a:xfrm>
            <a:off x="2313431" y="2412446"/>
            <a:ext cx="7131504" cy="1125530"/>
          </a:xfrm>
          <a:custGeom>
            <a:avLst/>
            <a:gdLst>
              <a:gd name="connsiteX0" fmla="*/ 0 w 7131504"/>
              <a:gd name="connsiteY0" fmla="*/ 0 h 1125530"/>
              <a:gd name="connsiteX1" fmla="*/ 505688 w 7131504"/>
              <a:gd name="connsiteY1" fmla="*/ 0 h 1125530"/>
              <a:gd name="connsiteX2" fmla="*/ 1296637 w 7131504"/>
              <a:gd name="connsiteY2" fmla="*/ 0 h 1125530"/>
              <a:gd name="connsiteX3" fmla="*/ 1873641 w 7131504"/>
              <a:gd name="connsiteY3" fmla="*/ 0 h 1125530"/>
              <a:gd name="connsiteX4" fmla="*/ 2521959 w 7131504"/>
              <a:gd name="connsiteY4" fmla="*/ 0 h 1125530"/>
              <a:gd name="connsiteX5" fmla="*/ 3170278 w 7131504"/>
              <a:gd name="connsiteY5" fmla="*/ 0 h 1125530"/>
              <a:gd name="connsiteX6" fmla="*/ 3747281 w 7131504"/>
              <a:gd name="connsiteY6" fmla="*/ 0 h 1125530"/>
              <a:gd name="connsiteX7" fmla="*/ 4466915 w 7131504"/>
              <a:gd name="connsiteY7" fmla="*/ 0 h 1125530"/>
              <a:gd name="connsiteX8" fmla="*/ 5186548 w 7131504"/>
              <a:gd name="connsiteY8" fmla="*/ 0 h 1125530"/>
              <a:gd name="connsiteX9" fmla="*/ 5906182 w 7131504"/>
              <a:gd name="connsiteY9" fmla="*/ 0 h 1125530"/>
              <a:gd name="connsiteX10" fmla="*/ 7131504 w 7131504"/>
              <a:gd name="connsiteY10" fmla="*/ 0 h 1125530"/>
              <a:gd name="connsiteX11" fmla="*/ 7131504 w 7131504"/>
              <a:gd name="connsiteY11" fmla="*/ 574020 h 1125530"/>
              <a:gd name="connsiteX12" fmla="*/ 7131504 w 7131504"/>
              <a:gd name="connsiteY12" fmla="*/ 1125530 h 1125530"/>
              <a:gd name="connsiteX13" fmla="*/ 6483185 w 7131504"/>
              <a:gd name="connsiteY13" fmla="*/ 1125530 h 1125530"/>
              <a:gd name="connsiteX14" fmla="*/ 6048812 w 7131504"/>
              <a:gd name="connsiteY14" fmla="*/ 1125530 h 1125530"/>
              <a:gd name="connsiteX15" fmla="*/ 5257863 w 7131504"/>
              <a:gd name="connsiteY15" fmla="*/ 1125530 h 1125530"/>
              <a:gd name="connsiteX16" fmla="*/ 4538230 w 7131504"/>
              <a:gd name="connsiteY16" fmla="*/ 1125530 h 1125530"/>
              <a:gd name="connsiteX17" fmla="*/ 3747281 w 7131504"/>
              <a:gd name="connsiteY17" fmla="*/ 1125530 h 1125530"/>
              <a:gd name="connsiteX18" fmla="*/ 3027648 w 7131504"/>
              <a:gd name="connsiteY18" fmla="*/ 1125530 h 1125530"/>
              <a:gd name="connsiteX19" fmla="*/ 2450644 w 7131504"/>
              <a:gd name="connsiteY19" fmla="*/ 1125530 h 1125530"/>
              <a:gd name="connsiteX20" fmla="*/ 2016271 w 7131504"/>
              <a:gd name="connsiteY20" fmla="*/ 1125530 h 1125530"/>
              <a:gd name="connsiteX21" fmla="*/ 1510582 w 7131504"/>
              <a:gd name="connsiteY21" fmla="*/ 1125530 h 1125530"/>
              <a:gd name="connsiteX22" fmla="*/ 1004894 w 7131504"/>
              <a:gd name="connsiteY22" fmla="*/ 1125530 h 1125530"/>
              <a:gd name="connsiteX23" fmla="*/ 570520 w 7131504"/>
              <a:gd name="connsiteY23" fmla="*/ 1125530 h 1125530"/>
              <a:gd name="connsiteX24" fmla="*/ 0 w 7131504"/>
              <a:gd name="connsiteY24" fmla="*/ 1125530 h 1125530"/>
              <a:gd name="connsiteX25" fmla="*/ 0 w 7131504"/>
              <a:gd name="connsiteY25" fmla="*/ 540254 h 1125530"/>
              <a:gd name="connsiteX26" fmla="*/ 0 w 7131504"/>
              <a:gd name="connsiteY26" fmla="*/ 0 h 112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131504" h="1125530" fill="none" extrusionOk="0">
                <a:moveTo>
                  <a:pt x="0" y="0"/>
                </a:moveTo>
                <a:cubicBezTo>
                  <a:pt x="206703" y="21834"/>
                  <a:pt x="274578" y="4735"/>
                  <a:pt x="505688" y="0"/>
                </a:cubicBezTo>
                <a:cubicBezTo>
                  <a:pt x="736798" y="-4735"/>
                  <a:pt x="1096730" y="-853"/>
                  <a:pt x="1296637" y="0"/>
                </a:cubicBezTo>
                <a:cubicBezTo>
                  <a:pt x="1496544" y="853"/>
                  <a:pt x="1607254" y="909"/>
                  <a:pt x="1873641" y="0"/>
                </a:cubicBezTo>
                <a:cubicBezTo>
                  <a:pt x="2140028" y="-909"/>
                  <a:pt x="2368004" y="20899"/>
                  <a:pt x="2521959" y="0"/>
                </a:cubicBezTo>
                <a:cubicBezTo>
                  <a:pt x="2675914" y="-20899"/>
                  <a:pt x="3034833" y="-7231"/>
                  <a:pt x="3170278" y="0"/>
                </a:cubicBezTo>
                <a:cubicBezTo>
                  <a:pt x="3305723" y="7231"/>
                  <a:pt x="3561658" y="-2465"/>
                  <a:pt x="3747281" y="0"/>
                </a:cubicBezTo>
                <a:cubicBezTo>
                  <a:pt x="3932904" y="2465"/>
                  <a:pt x="4160903" y="-8977"/>
                  <a:pt x="4466915" y="0"/>
                </a:cubicBezTo>
                <a:cubicBezTo>
                  <a:pt x="4772927" y="8977"/>
                  <a:pt x="4970736" y="-30325"/>
                  <a:pt x="5186548" y="0"/>
                </a:cubicBezTo>
                <a:cubicBezTo>
                  <a:pt x="5402360" y="30325"/>
                  <a:pt x="5711771" y="14287"/>
                  <a:pt x="5906182" y="0"/>
                </a:cubicBezTo>
                <a:cubicBezTo>
                  <a:pt x="6100593" y="-14287"/>
                  <a:pt x="6573546" y="38376"/>
                  <a:pt x="7131504" y="0"/>
                </a:cubicBezTo>
                <a:cubicBezTo>
                  <a:pt x="7129833" y="210402"/>
                  <a:pt x="7116761" y="351512"/>
                  <a:pt x="7131504" y="574020"/>
                </a:cubicBezTo>
                <a:cubicBezTo>
                  <a:pt x="7146247" y="796528"/>
                  <a:pt x="7138707" y="891187"/>
                  <a:pt x="7131504" y="1125530"/>
                </a:cubicBezTo>
                <a:cubicBezTo>
                  <a:pt x="6991809" y="1097583"/>
                  <a:pt x="6701273" y="1153787"/>
                  <a:pt x="6483185" y="1125530"/>
                </a:cubicBezTo>
                <a:cubicBezTo>
                  <a:pt x="6265097" y="1097273"/>
                  <a:pt x="6189846" y="1126588"/>
                  <a:pt x="6048812" y="1125530"/>
                </a:cubicBezTo>
                <a:cubicBezTo>
                  <a:pt x="5907778" y="1124472"/>
                  <a:pt x="5419372" y="1140040"/>
                  <a:pt x="5257863" y="1125530"/>
                </a:cubicBezTo>
                <a:cubicBezTo>
                  <a:pt x="5096354" y="1111020"/>
                  <a:pt x="4858901" y="1091789"/>
                  <a:pt x="4538230" y="1125530"/>
                </a:cubicBezTo>
                <a:cubicBezTo>
                  <a:pt x="4217559" y="1159271"/>
                  <a:pt x="4027135" y="1122073"/>
                  <a:pt x="3747281" y="1125530"/>
                </a:cubicBezTo>
                <a:cubicBezTo>
                  <a:pt x="3467427" y="1128987"/>
                  <a:pt x="3186612" y="1143111"/>
                  <a:pt x="3027648" y="1125530"/>
                </a:cubicBezTo>
                <a:cubicBezTo>
                  <a:pt x="2868684" y="1107949"/>
                  <a:pt x="2637101" y="1137610"/>
                  <a:pt x="2450644" y="1125530"/>
                </a:cubicBezTo>
                <a:cubicBezTo>
                  <a:pt x="2264187" y="1113450"/>
                  <a:pt x="2175075" y="1107028"/>
                  <a:pt x="2016271" y="1125530"/>
                </a:cubicBezTo>
                <a:cubicBezTo>
                  <a:pt x="1857467" y="1144032"/>
                  <a:pt x="1745084" y="1100281"/>
                  <a:pt x="1510582" y="1125530"/>
                </a:cubicBezTo>
                <a:cubicBezTo>
                  <a:pt x="1276080" y="1150779"/>
                  <a:pt x="1172008" y="1149722"/>
                  <a:pt x="1004894" y="1125530"/>
                </a:cubicBezTo>
                <a:cubicBezTo>
                  <a:pt x="837780" y="1101338"/>
                  <a:pt x="717552" y="1103848"/>
                  <a:pt x="570520" y="1125530"/>
                </a:cubicBezTo>
                <a:cubicBezTo>
                  <a:pt x="423488" y="1147212"/>
                  <a:pt x="238314" y="1121891"/>
                  <a:pt x="0" y="1125530"/>
                </a:cubicBezTo>
                <a:cubicBezTo>
                  <a:pt x="27306" y="910121"/>
                  <a:pt x="-14780" y="726403"/>
                  <a:pt x="0" y="540254"/>
                </a:cubicBezTo>
                <a:cubicBezTo>
                  <a:pt x="14780" y="354105"/>
                  <a:pt x="-11082" y="180150"/>
                  <a:pt x="0" y="0"/>
                </a:cubicBezTo>
                <a:close/>
              </a:path>
              <a:path w="7131504" h="1125530" stroke="0" extrusionOk="0">
                <a:moveTo>
                  <a:pt x="0" y="0"/>
                </a:moveTo>
                <a:cubicBezTo>
                  <a:pt x="286667" y="1455"/>
                  <a:pt x="543493" y="31160"/>
                  <a:pt x="790949" y="0"/>
                </a:cubicBezTo>
                <a:cubicBezTo>
                  <a:pt x="1038405" y="-31160"/>
                  <a:pt x="1284460" y="-225"/>
                  <a:pt x="1439267" y="0"/>
                </a:cubicBezTo>
                <a:cubicBezTo>
                  <a:pt x="1594074" y="225"/>
                  <a:pt x="1923181" y="-18829"/>
                  <a:pt x="2087586" y="0"/>
                </a:cubicBezTo>
                <a:cubicBezTo>
                  <a:pt x="2251991" y="18829"/>
                  <a:pt x="2465369" y="-4275"/>
                  <a:pt x="2593274" y="0"/>
                </a:cubicBezTo>
                <a:cubicBezTo>
                  <a:pt x="2721179" y="4275"/>
                  <a:pt x="2875865" y="13937"/>
                  <a:pt x="3098963" y="0"/>
                </a:cubicBezTo>
                <a:cubicBezTo>
                  <a:pt x="3322061" y="-13937"/>
                  <a:pt x="3718645" y="22884"/>
                  <a:pt x="3889911" y="0"/>
                </a:cubicBezTo>
                <a:cubicBezTo>
                  <a:pt x="4061177" y="-22884"/>
                  <a:pt x="4342016" y="18563"/>
                  <a:pt x="4538230" y="0"/>
                </a:cubicBezTo>
                <a:cubicBezTo>
                  <a:pt x="4734444" y="-18563"/>
                  <a:pt x="4870259" y="-8721"/>
                  <a:pt x="5115233" y="0"/>
                </a:cubicBezTo>
                <a:cubicBezTo>
                  <a:pt x="5360207" y="8721"/>
                  <a:pt x="5679284" y="-4769"/>
                  <a:pt x="5834867" y="0"/>
                </a:cubicBezTo>
                <a:cubicBezTo>
                  <a:pt x="5990450" y="4769"/>
                  <a:pt x="6058068" y="18303"/>
                  <a:pt x="6269240" y="0"/>
                </a:cubicBezTo>
                <a:cubicBezTo>
                  <a:pt x="6480412" y="-18303"/>
                  <a:pt x="6788525" y="-41379"/>
                  <a:pt x="7131504" y="0"/>
                </a:cubicBezTo>
                <a:cubicBezTo>
                  <a:pt x="7113415" y="148437"/>
                  <a:pt x="7157618" y="354184"/>
                  <a:pt x="7131504" y="528999"/>
                </a:cubicBezTo>
                <a:cubicBezTo>
                  <a:pt x="7105390" y="703814"/>
                  <a:pt x="7157202" y="939125"/>
                  <a:pt x="7131504" y="1125530"/>
                </a:cubicBezTo>
                <a:cubicBezTo>
                  <a:pt x="6962909" y="1127662"/>
                  <a:pt x="6517280" y="1095193"/>
                  <a:pt x="6340555" y="1125530"/>
                </a:cubicBezTo>
                <a:cubicBezTo>
                  <a:pt x="6163830" y="1155867"/>
                  <a:pt x="6062198" y="1138412"/>
                  <a:pt x="5906182" y="1125530"/>
                </a:cubicBezTo>
                <a:cubicBezTo>
                  <a:pt x="5750166" y="1112648"/>
                  <a:pt x="5480615" y="1100519"/>
                  <a:pt x="5257863" y="1125530"/>
                </a:cubicBezTo>
                <a:cubicBezTo>
                  <a:pt x="5035111" y="1150541"/>
                  <a:pt x="4947113" y="1110607"/>
                  <a:pt x="4823490" y="1125530"/>
                </a:cubicBezTo>
                <a:cubicBezTo>
                  <a:pt x="4699867" y="1140453"/>
                  <a:pt x="4572009" y="1145353"/>
                  <a:pt x="4389117" y="1125530"/>
                </a:cubicBezTo>
                <a:cubicBezTo>
                  <a:pt x="4206225" y="1105707"/>
                  <a:pt x="3878698" y="1138521"/>
                  <a:pt x="3598168" y="1125530"/>
                </a:cubicBezTo>
                <a:cubicBezTo>
                  <a:pt x="3317638" y="1112539"/>
                  <a:pt x="3300858" y="1153355"/>
                  <a:pt x="3021164" y="1125530"/>
                </a:cubicBezTo>
                <a:cubicBezTo>
                  <a:pt x="2741470" y="1097705"/>
                  <a:pt x="2573825" y="1093746"/>
                  <a:pt x="2230216" y="1125530"/>
                </a:cubicBezTo>
                <a:cubicBezTo>
                  <a:pt x="1886607" y="1157314"/>
                  <a:pt x="1612663" y="1141856"/>
                  <a:pt x="1439267" y="1125530"/>
                </a:cubicBezTo>
                <a:cubicBezTo>
                  <a:pt x="1265871" y="1109204"/>
                  <a:pt x="1072008" y="1121499"/>
                  <a:pt x="719634" y="1125530"/>
                </a:cubicBezTo>
                <a:cubicBezTo>
                  <a:pt x="367260" y="1129561"/>
                  <a:pt x="221570" y="1152252"/>
                  <a:pt x="0" y="1125530"/>
                </a:cubicBezTo>
                <a:cubicBezTo>
                  <a:pt x="-17093" y="945096"/>
                  <a:pt x="-15608" y="828821"/>
                  <a:pt x="0" y="540254"/>
                </a:cubicBezTo>
                <a:cubicBezTo>
                  <a:pt x="15608" y="251687"/>
                  <a:pt x="-16105" y="192388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 cap="rnd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  <a:extLst>
              <a:ext uri="{C807C97D-BFC1-408E-A445-0C87EB9F89A2}">
                <ask:lineSketchStyleProps xmlns:ask="http://schemas.microsoft.com/office/drawing/2018/sketchyshapes" sd="66105824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rgbClr val="209999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Grafik 123">
            <a:extLst>
              <a:ext uri="{FF2B5EF4-FFF2-40B4-BE49-F238E27FC236}">
                <a16:creationId xmlns:a16="http://schemas.microsoft.com/office/drawing/2014/main" id="{611B1515-7772-B345-83E7-3491191A00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86124" y="2625828"/>
            <a:ext cx="557161" cy="557161"/>
          </a:xfrm>
          <a:prstGeom prst="rect">
            <a:avLst/>
          </a:prstGeom>
        </p:spPr>
      </p:pic>
      <p:pic>
        <p:nvPicPr>
          <p:cNvPr id="6" name="Grafik 51">
            <a:extLst>
              <a:ext uri="{FF2B5EF4-FFF2-40B4-BE49-F238E27FC236}">
                <a16:creationId xmlns:a16="http://schemas.microsoft.com/office/drawing/2014/main" id="{76FE27F7-B176-B94B-B550-2365E8D1E9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9086" y="2482771"/>
            <a:ext cx="541463" cy="541463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A7BDC4F-2D3E-9D41-9ED7-0E2976D8F2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9337" y="2944908"/>
            <a:ext cx="821773" cy="2081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C451D6-F6F7-C04E-8255-A86178AC944E}"/>
              </a:ext>
            </a:extLst>
          </p:cNvPr>
          <p:cNvSpPr/>
          <p:nvPr/>
        </p:nvSpPr>
        <p:spPr>
          <a:xfrm>
            <a:off x="4093398" y="3157924"/>
            <a:ext cx="737318" cy="276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99" dirty="0">
                <a:solidFill>
                  <a:srgbClr val="E535AB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GraphQL</a:t>
            </a:r>
            <a:endParaRPr lang="en-US" sz="1799" dirty="0">
              <a:solidFill>
                <a:srgbClr val="E535AB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C2C17C-8D92-4344-B582-B652AEF69336}"/>
              </a:ext>
            </a:extLst>
          </p:cNvPr>
          <p:cNvSpPr/>
          <p:nvPr/>
        </p:nvSpPr>
        <p:spPr>
          <a:xfrm>
            <a:off x="7600312" y="3143594"/>
            <a:ext cx="603050" cy="276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99" dirty="0">
                <a:solidFill>
                  <a:srgbClr val="734C8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Broker</a:t>
            </a:r>
            <a:endParaRPr lang="en-US" sz="1799" dirty="0">
              <a:solidFill>
                <a:srgbClr val="734C8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AF1EF-56FA-8C43-B615-43C52B33FD18}"/>
              </a:ext>
            </a:extLst>
          </p:cNvPr>
          <p:cNvSpPr/>
          <p:nvPr/>
        </p:nvSpPr>
        <p:spPr>
          <a:xfrm>
            <a:off x="5323982" y="2658526"/>
            <a:ext cx="1760091" cy="454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099" dirty="0">
                <a:solidFill>
                  <a:schemeClr val="bg2">
                    <a:lumMod val="2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Reactive, Asynchronous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099" dirty="0">
                <a:solidFill>
                  <a:schemeClr val="bg2">
                    <a:lumMod val="2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Single Host or Clustered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CC0BC80-C64C-2B40-B2C1-5B61ED1F79F7}"/>
              </a:ext>
            </a:extLst>
          </p:cNvPr>
          <p:cNvSpPr/>
          <p:nvPr/>
        </p:nvSpPr>
        <p:spPr bwMode="auto">
          <a:xfrm>
            <a:off x="5156803" y="2510720"/>
            <a:ext cx="1970373" cy="818193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E9E20A-F465-8B4D-99FE-EA4F8BB60C2F}"/>
              </a:ext>
            </a:extLst>
          </p:cNvPr>
          <p:cNvSpPr/>
          <p:nvPr/>
        </p:nvSpPr>
        <p:spPr>
          <a:xfrm>
            <a:off x="5606030" y="2387955"/>
            <a:ext cx="1205779" cy="399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999" b="1" i="1" dirty="0">
                <a:solidFill>
                  <a:schemeClr val="bg2">
                    <a:lumMod val="25000"/>
                  </a:schemeClr>
                </a:solidFill>
                <a:latin typeface="Eras Medium ITC" panose="020F0502020204030204" pitchFamily="34" charset="0"/>
                <a:ea typeface="Arial Unicode MS" panose="020B0604020202020204" pitchFamily="34" charset="-128"/>
                <a:cs typeface="Eras Medium ITC" panose="020F0502020204030204" pitchFamily="34" charset="0"/>
              </a:rPr>
              <a:t>Gateway</a:t>
            </a:r>
            <a:endParaRPr lang="en-US" sz="1999" b="1" i="1" dirty="0">
              <a:solidFill>
                <a:schemeClr val="bg2">
                  <a:lumMod val="25000"/>
                </a:schemeClr>
              </a:solidFill>
              <a:latin typeface="Eras Medium ITC" panose="020F0502020204030204" pitchFamily="34" charset="0"/>
              <a:cs typeface="Eras Medium ITC" panose="020F0502020204030204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8CC9E7E-3633-874A-88E8-A00B1ED5BDF9}"/>
              </a:ext>
            </a:extLst>
          </p:cNvPr>
          <p:cNvSpPr/>
          <p:nvPr/>
        </p:nvSpPr>
        <p:spPr bwMode="auto">
          <a:xfrm>
            <a:off x="3945154" y="2560758"/>
            <a:ext cx="1045524" cy="862471"/>
          </a:xfrm>
          <a:custGeom>
            <a:avLst/>
            <a:gdLst>
              <a:gd name="connsiteX0" fmla="*/ 0 w 1045524"/>
              <a:gd name="connsiteY0" fmla="*/ 143748 h 862471"/>
              <a:gd name="connsiteX1" fmla="*/ 143748 w 1045524"/>
              <a:gd name="connsiteY1" fmla="*/ 0 h 862471"/>
              <a:gd name="connsiteX2" fmla="*/ 901776 w 1045524"/>
              <a:gd name="connsiteY2" fmla="*/ 0 h 862471"/>
              <a:gd name="connsiteX3" fmla="*/ 1045524 w 1045524"/>
              <a:gd name="connsiteY3" fmla="*/ 143748 h 862471"/>
              <a:gd name="connsiteX4" fmla="*/ 1045524 w 1045524"/>
              <a:gd name="connsiteY4" fmla="*/ 718723 h 862471"/>
              <a:gd name="connsiteX5" fmla="*/ 901776 w 1045524"/>
              <a:gd name="connsiteY5" fmla="*/ 862471 h 862471"/>
              <a:gd name="connsiteX6" fmla="*/ 143748 w 1045524"/>
              <a:gd name="connsiteY6" fmla="*/ 862471 h 862471"/>
              <a:gd name="connsiteX7" fmla="*/ 0 w 1045524"/>
              <a:gd name="connsiteY7" fmla="*/ 718723 h 862471"/>
              <a:gd name="connsiteX8" fmla="*/ 0 w 1045524"/>
              <a:gd name="connsiteY8" fmla="*/ 143748 h 86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524" h="862471" extrusionOk="0">
                <a:moveTo>
                  <a:pt x="0" y="143748"/>
                </a:moveTo>
                <a:cubicBezTo>
                  <a:pt x="-9704" y="58373"/>
                  <a:pt x="58599" y="2162"/>
                  <a:pt x="143748" y="0"/>
                </a:cubicBezTo>
                <a:cubicBezTo>
                  <a:pt x="341759" y="-27723"/>
                  <a:pt x="678322" y="-9635"/>
                  <a:pt x="901776" y="0"/>
                </a:cubicBezTo>
                <a:cubicBezTo>
                  <a:pt x="970146" y="10761"/>
                  <a:pt x="1043140" y="77533"/>
                  <a:pt x="1045524" y="143748"/>
                </a:cubicBezTo>
                <a:cubicBezTo>
                  <a:pt x="1067495" y="280425"/>
                  <a:pt x="1013346" y="517323"/>
                  <a:pt x="1045524" y="718723"/>
                </a:cubicBezTo>
                <a:cubicBezTo>
                  <a:pt x="1061119" y="799963"/>
                  <a:pt x="982272" y="860194"/>
                  <a:pt x="901776" y="862471"/>
                </a:cubicBezTo>
                <a:cubicBezTo>
                  <a:pt x="648641" y="863713"/>
                  <a:pt x="501396" y="870240"/>
                  <a:pt x="143748" y="862471"/>
                </a:cubicBezTo>
                <a:cubicBezTo>
                  <a:pt x="62889" y="848464"/>
                  <a:pt x="-8261" y="809594"/>
                  <a:pt x="0" y="718723"/>
                </a:cubicBezTo>
                <a:cubicBezTo>
                  <a:pt x="38108" y="480802"/>
                  <a:pt x="-29257" y="204854"/>
                  <a:pt x="0" y="143748"/>
                </a:cubicBezTo>
                <a:close/>
              </a:path>
            </a:pathLst>
          </a:custGeom>
          <a:noFill/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ED40DE5-8EC8-FF49-92B7-9EA7BDAF3C32}"/>
              </a:ext>
            </a:extLst>
          </p:cNvPr>
          <p:cNvSpPr/>
          <p:nvPr/>
        </p:nvSpPr>
        <p:spPr bwMode="auto">
          <a:xfrm>
            <a:off x="7385189" y="2502589"/>
            <a:ext cx="1009292" cy="895515"/>
          </a:xfrm>
          <a:custGeom>
            <a:avLst/>
            <a:gdLst>
              <a:gd name="connsiteX0" fmla="*/ 0 w 1009292"/>
              <a:gd name="connsiteY0" fmla="*/ 149255 h 895515"/>
              <a:gd name="connsiteX1" fmla="*/ 149255 w 1009292"/>
              <a:gd name="connsiteY1" fmla="*/ 0 h 895515"/>
              <a:gd name="connsiteX2" fmla="*/ 860037 w 1009292"/>
              <a:gd name="connsiteY2" fmla="*/ 0 h 895515"/>
              <a:gd name="connsiteX3" fmla="*/ 1009292 w 1009292"/>
              <a:gd name="connsiteY3" fmla="*/ 149255 h 895515"/>
              <a:gd name="connsiteX4" fmla="*/ 1009292 w 1009292"/>
              <a:gd name="connsiteY4" fmla="*/ 746260 h 895515"/>
              <a:gd name="connsiteX5" fmla="*/ 860037 w 1009292"/>
              <a:gd name="connsiteY5" fmla="*/ 895515 h 895515"/>
              <a:gd name="connsiteX6" fmla="*/ 149255 w 1009292"/>
              <a:gd name="connsiteY6" fmla="*/ 895515 h 895515"/>
              <a:gd name="connsiteX7" fmla="*/ 0 w 1009292"/>
              <a:gd name="connsiteY7" fmla="*/ 746260 h 895515"/>
              <a:gd name="connsiteX8" fmla="*/ 0 w 1009292"/>
              <a:gd name="connsiteY8" fmla="*/ 149255 h 89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9292" h="895515" extrusionOk="0">
                <a:moveTo>
                  <a:pt x="0" y="149255"/>
                </a:moveTo>
                <a:cubicBezTo>
                  <a:pt x="-9484" y="72749"/>
                  <a:pt x="52449" y="959"/>
                  <a:pt x="149255" y="0"/>
                </a:cubicBezTo>
                <a:cubicBezTo>
                  <a:pt x="482826" y="67"/>
                  <a:pt x="688499" y="6570"/>
                  <a:pt x="860037" y="0"/>
                </a:cubicBezTo>
                <a:cubicBezTo>
                  <a:pt x="941160" y="3038"/>
                  <a:pt x="1014789" y="68027"/>
                  <a:pt x="1009292" y="149255"/>
                </a:cubicBezTo>
                <a:cubicBezTo>
                  <a:pt x="990443" y="342957"/>
                  <a:pt x="1042538" y="509977"/>
                  <a:pt x="1009292" y="746260"/>
                </a:cubicBezTo>
                <a:cubicBezTo>
                  <a:pt x="1008174" y="835612"/>
                  <a:pt x="936841" y="901539"/>
                  <a:pt x="860037" y="895515"/>
                </a:cubicBezTo>
                <a:cubicBezTo>
                  <a:pt x="713736" y="953246"/>
                  <a:pt x="359616" y="912998"/>
                  <a:pt x="149255" y="895515"/>
                </a:cubicBezTo>
                <a:cubicBezTo>
                  <a:pt x="70717" y="894085"/>
                  <a:pt x="-13516" y="834804"/>
                  <a:pt x="0" y="746260"/>
                </a:cubicBezTo>
                <a:cubicBezTo>
                  <a:pt x="8002" y="604782"/>
                  <a:pt x="-26881" y="412585"/>
                  <a:pt x="0" y="149255"/>
                </a:cubicBezTo>
                <a:close/>
              </a:path>
            </a:pathLst>
          </a:custGeom>
          <a:noFill/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66168573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F4547B-F177-A548-B1BE-0E3ED28DC61A}"/>
              </a:ext>
            </a:extLst>
          </p:cNvPr>
          <p:cNvCxnSpPr>
            <a:cxnSpLocks/>
            <a:stCxn id="56" idx="2"/>
          </p:cNvCxnSpPr>
          <p:nvPr/>
        </p:nvCxnSpPr>
        <p:spPr bwMode="auto">
          <a:xfrm>
            <a:off x="3872099" y="1877599"/>
            <a:ext cx="560670" cy="506672"/>
          </a:xfrm>
          <a:prstGeom prst="straightConnector1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BC46A68-3EBE-AA45-BEAC-C8047F011DE2}"/>
              </a:ext>
            </a:extLst>
          </p:cNvPr>
          <p:cNvSpPr txBox="1"/>
          <p:nvPr/>
        </p:nvSpPr>
        <p:spPr>
          <a:xfrm>
            <a:off x="7496986" y="400804"/>
            <a:ext cx="1041946" cy="4259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Subscribe Tags</a:t>
            </a:r>
          </a:p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Publish Tags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15D8E8-2A58-5E4D-B494-CE4282A91447}"/>
              </a:ext>
            </a:extLst>
          </p:cNvPr>
          <p:cNvCxnSpPr>
            <a:cxnSpLocks/>
          </p:cNvCxnSpPr>
          <p:nvPr/>
        </p:nvCxnSpPr>
        <p:spPr bwMode="auto">
          <a:xfrm flipH="1">
            <a:off x="7882208" y="1705248"/>
            <a:ext cx="743147" cy="665409"/>
          </a:xfrm>
          <a:prstGeom prst="straightConnector1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9D9A59-9F59-8443-8CDC-F611A3AD6F22}"/>
              </a:ext>
            </a:extLst>
          </p:cNvPr>
          <p:cNvCxnSpPr>
            <a:cxnSpLocks/>
          </p:cNvCxnSpPr>
          <p:nvPr/>
        </p:nvCxnSpPr>
        <p:spPr bwMode="auto">
          <a:xfrm>
            <a:off x="1706689" y="4454400"/>
            <a:ext cx="0" cy="512211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E67143C2-19A1-B043-ABD8-A44B594D171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9600" b="9600"/>
          <a:stretch/>
        </p:blipFill>
        <p:spPr>
          <a:xfrm rot="5400000">
            <a:off x="1430534" y="5542154"/>
            <a:ext cx="1765792" cy="44942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C5A8928-2268-9A46-B840-E4D5EFDEE127}"/>
              </a:ext>
            </a:extLst>
          </p:cNvPr>
          <p:cNvSpPr/>
          <p:nvPr/>
        </p:nvSpPr>
        <p:spPr>
          <a:xfrm>
            <a:off x="5930199" y="5976352"/>
            <a:ext cx="1023037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rgbClr val="2099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Siemens </a:t>
            </a:r>
          </a:p>
          <a:p>
            <a:pPr algn="ctr"/>
            <a:r>
              <a:rPr lang="en-US" sz="1050" dirty="0">
                <a:solidFill>
                  <a:srgbClr val="2099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Comfort Panels</a:t>
            </a:r>
          </a:p>
          <a:p>
            <a:pPr algn="ctr"/>
            <a:r>
              <a:rPr lang="en-US" sz="1050" dirty="0">
                <a:solidFill>
                  <a:srgbClr val="2099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WinCC Unified</a:t>
            </a:r>
            <a:endParaRPr lang="en-US" sz="105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68D060D-5D3C-1343-B205-65DAD44D2F4B}"/>
              </a:ext>
            </a:extLst>
          </p:cNvPr>
          <p:cNvCxnSpPr>
            <a:cxnSpLocks/>
          </p:cNvCxnSpPr>
          <p:nvPr/>
        </p:nvCxnSpPr>
        <p:spPr bwMode="auto">
          <a:xfrm>
            <a:off x="2313430" y="4438296"/>
            <a:ext cx="0" cy="498105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4" name="Graphic 43">
            <a:extLst>
              <a:ext uri="{FF2B5EF4-FFF2-40B4-BE49-F238E27FC236}">
                <a16:creationId xmlns:a16="http://schemas.microsoft.com/office/drawing/2014/main" id="{AA9D2907-E607-024F-9EAE-C8D7C8D3876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18867" t="31648" r="20715" b="31551"/>
          <a:stretch/>
        </p:blipFill>
        <p:spPr>
          <a:xfrm>
            <a:off x="9847788" y="2713223"/>
            <a:ext cx="1538988" cy="347823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497DAC01-BAAA-6A49-8E82-7346C012524F}"/>
              </a:ext>
            </a:extLst>
          </p:cNvPr>
          <p:cNvSpPr/>
          <p:nvPr/>
        </p:nvSpPr>
        <p:spPr>
          <a:xfrm>
            <a:off x="10008298" y="3016107"/>
            <a:ext cx="1217969" cy="415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49" dirty="0"/>
              <a:t>Database Logger</a:t>
            </a:r>
          </a:p>
          <a:p>
            <a:pPr algn="ctr"/>
            <a:r>
              <a:rPr lang="en-US" sz="1049" dirty="0"/>
              <a:t>Query via GraphQL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5308A0F4-4C8D-8F4D-8811-0629C8D0B7F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18867" t="31648" r="20715" b="31551"/>
          <a:stretch/>
        </p:blipFill>
        <p:spPr>
          <a:xfrm rot="16200000">
            <a:off x="8472995" y="2898273"/>
            <a:ext cx="859436" cy="194239"/>
          </a:xfrm>
          <a:prstGeom prst="rect">
            <a:avLst/>
          </a:prstGeom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EAC0CBBB-2AA0-D240-A9AF-3808831CE2AB}"/>
              </a:ext>
            </a:extLst>
          </p:cNvPr>
          <p:cNvSpPr/>
          <p:nvPr/>
        </p:nvSpPr>
        <p:spPr bwMode="auto">
          <a:xfrm>
            <a:off x="8696577" y="2502589"/>
            <a:ext cx="412365" cy="914681"/>
          </a:xfrm>
          <a:custGeom>
            <a:avLst/>
            <a:gdLst>
              <a:gd name="connsiteX0" fmla="*/ 0 w 412365"/>
              <a:gd name="connsiteY0" fmla="*/ 68729 h 914681"/>
              <a:gd name="connsiteX1" fmla="*/ 68729 w 412365"/>
              <a:gd name="connsiteY1" fmla="*/ 0 h 914681"/>
              <a:gd name="connsiteX2" fmla="*/ 343636 w 412365"/>
              <a:gd name="connsiteY2" fmla="*/ 0 h 914681"/>
              <a:gd name="connsiteX3" fmla="*/ 412365 w 412365"/>
              <a:gd name="connsiteY3" fmla="*/ 68729 h 914681"/>
              <a:gd name="connsiteX4" fmla="*/ 412365 w 412365"/>
              <a:gd name="connsiteY4" fmla="*/ 845952 h 914681"/>
              <a:gd name="connsiteX5" fmla="*/ 343636 w 412365"/>
              <a:gd name="connsiteY5" fmla="*/ 914681 h 914681"/>
              <a:gd name="connsiteX6" fmla="*/ 68729 w 412365"/>
              <a:gd name="connsiteY6" fmla="*/ 914681 h 914681"/>
              <a:gd name="connsiteX7" fmla="*/ 0 w 412365"/>
              <a:gd name="connsiteY7" fmla="*/ 845952 h 914681"/>
              <a:gd name="connsiteX8" fmla="*/ 0 w 412365"/>
              <a:gd name="connsiteY8" fmla="*/ 68729 h 91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365" h="914681" extrusionOk="0">
                <a:moveTo>
                  <a:pt x="0" y="68729"/>
                </a:moveTo>
                <a:cubicBezTo>
                  <a:pt x="468" y="31654"/>
                  <a:pt x="36372" y="322"/>
                  <a:pt x="68729" y="0"/>
                </a:cubicBezTo>
                <a:cubicBezTo>
                  <a:pt x="147767" y="5628"/>
                  <a:pt x="246531" y="-12785"/>
                  <a:pt x="343636" y="0"/>
                </a:cubicBezTo>
                <a:cubicBezTo>
                  <a:pt x="381395" y="-3838"/>
                  <a:pt x="409757" y="37717"/>
                  <a:pt x="412365" y="68729"/>
                </a:cubicBezTo>
                <a:cubicBezTo>
                  <a:pt x="361841" y="291842"/>
                  <a:pt x="363193" y="596903"/>
                  <a:pt x="412365" y="845952"/>
                </a:cubicBezTo>
                <a:cubicBezTo>
                  <a:pt x="415844" y="880823"/>
                  <a:pt x="385065" y="915999"/>
                  <a:pt x="343636" y="914681"/>
                </a:cubicBezTo>
                <a:cubicBezTo>
                  <a:pt x="230057" y="936854"/>
                  <a:pt x="188790" y="919998"/>
                  <a:pt x="68729" y="914681"/>
                </a:cubicBezTo>
                <a:cubicBezTo>
                  <a:pt x="29801" y="914838"/>
                  <a:pt x="-1400" y="884599"/>
                  <a:pt x="0" y="845952"/>
                </a:cubicBezTo>
                <a:cubicBezTo>
                  <a:pt x="58113" y="587141"/>
                  <a:pt x="68708" y="364908"/>
                  <a:pt x="0" y="68729"/>
                </a:cubicBezTo>
                <a:close/>
              </a:path>
            </a:pathLst>
          </a:custGeom>
          <a:noFill/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300883730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6" name="Picture 55" descr="Text, whiteboard&#10;&#10;Description automatically generated">
            <a:extLst>
              <a:ext uri="{FF2B5EF4-FFF2-40B4-BE49-F238E27FC236}">
                <a16:creationId xmlns:a16="http://schemas.microsoft.com/office/drawing/2014/main" id="{1E99B65F-79BD-1646-B132-D33CFB5E8B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78403" y="298825"/>
            <a:ext cx="3787391" cy="1578774"/>
          </a:xfrm>
          <a:custGeom>
            <a:avLst/>
            <a:gdLst>
              <a:gd name="connsiteX0" fmla="*/ 0 w 3787391"/>
              <a:gd name="connsiteY0" fmla="*/ 0 h 1578774"/>
              <a:gd name="connsiteX1" fmla="*/ 3787391 w 3787391"/>
              <a:gd name="connsiteY1" fmla="*/ 0 h 1578774"/>
              <a:gd name="connsiteX2" fmla="*/ 3787391 w 3787391"/>
              <a:gd name="connsiteY2" fmla="*/ 1578774 h 1578774"/>
              <a:gd name="connsiteX3" fmla="*/ 0 w 3787391"/>
              <a:gd name="connsiteY3" fmla="*/ 1578774 h 1578774"/>
              <a:gd name="connsiteX4" fmla="*/ 0 w 3787391"/>
              <a:gd name="connsiteY4" fmla="*/ 0 h 157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7391" h="1578774" extrusionOk="0">
                <a:moveTo>
                  <a:pt x="0" y="0"/>
                </a:moveTo>
                <a:cubicBezTo>
                  <a:pt x="982231" y="118645"/>
                  <a:pt x="2164460" y="116012"/>
                  <a:pt x="3787391" y="0"/>
                </a:cubicBezTo>
                <a:cubicBezTo>
                  <a:pt x="3719900" y="162121"/>
                  <a:pt x="3882158" y="1157209"/>
                  <a:pt x="3787391" y="1578774"/>
                </a:cubicBezTo>
                <a:cubicBezTo>
                  <a:pt x="3171391" y="1713374"/>
                  <a:pt x="437850" y="1421578"/>
                  <a:pt x="0" y="1578774"/>
                </a:cubicBezTo>
                <a:cubicBezTo>
                  <a:pt x="33088" y="1161489"/>
                  <a:pt x="-105046" y="467393"/>
                  <a:pt x="0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58" name="Picture 5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D78D672-0751-994F-925C-E7359896250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25354" y="299095"/>
            <a:ext cx="2975818" cy="1894140"/>
          </a:xfrm>
          <a:custGeom>
            <a:avLst/>
            <a:gdLst>
              <a:gd name="connsiteX0" fmla="*/ 0 w 2975818"/>
              <a:gd name="connsiteY0" fmla="*/ 0 h 1894140"/>
              <a:gd name="connsiteX1" fmla="*/ 2975818 w 2975818"/>
              <a:gd name="connsiteY1" fmla="*/ 0 h 1894140"/>
              <a:gd name="connsiteX2" fmla="*/ 2975818 w 2975818"/>
              <a:gd name="connsiteY2" fmla="*/ 1894140 h 1894140"/>
              <a:gd name="connsiteX3" fmla="*/ 0 w 2975818"/>
              <a:gd name="connsiteY3" fmla="*/ 1894140 h 1894140"/>
              <a:gd name="connsiteX4" fmla="*/ 0 w 2975818"/>
              <a:gd name="connsiteY4" fmla="*/ 0 h 189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5818" h="1894140" fill="none" extrusionOk="0">
                <a:moveTo>
                  <a:pt x="0" y="0"/>
                </a:moveTo>
                <a:cubicBezTo>
                  <a:pt x="660297" y="-14931"/>
                  <a:pt x="1969631" y="31643"/>
                  <a:pt x="2975818" y="0"/>
                </a:cubicBezTo>
                <a:cubicBezTo>
                  <a:pt x="3082030" y="473030"/>
                  <a:pt x="2865893" y="1467476"/>
                  <a:pt x="2975818" y="1894140"/>
                </a:cubicBezTo>
                <a:cubicBezTo>
                  <a:pt x="2639919" y="1832086"/>
                  <a:pt x="471236" y="1840437"/>
                  <a:pt x="0" y="1894140"/>
                </a:cubicBezTo>
                <a:cubicBezTo>
                  <a:pt x="-26706" y="1526146"/>
                  <a:pt x="-6715" y="804853"/>
                  <a:pt x="0" y="0"/>
                </a:cubicBezTo>
                <a:close/>
              </a:path>
              <a:path w="2975818" h="1894140" stroke="0" extrusionOk="0">
                <a:moveTo>
                  <a:pt x="0" y="0"/>
                </a:moveTo>
                <a:cubicBezTo>
                  <a:pt x="992412" y="-5264"/>
                  <a:pt x="1967788" y="84467"/>
                  <a:pt x="2975818" y="0"/>
                </a:cubicBezTo>
                <a:cubicBezTo>
                  <a:pt x="2847645" y="460941"/>
                  <a:pt x="3104968" y="1621137"/>
                  <a:pt x="2975818" y="1894140"/>
                </a:cubicBezTo>
                <a:cubicBezTo>
                  <a:pt x="2639779" y="2000460"/>
                  <a:pt x="827958" y="1886491"/>
                  <a:pt x="0" y="1894140"/>
                </a:cubicBezTo>
                <a:cubicBezTo>
                  <a:pt x="160128" y="987176"/>
                  <a:pt x="25049" y="573782"/>
                  <a:pt x="0" y="0"/>
                </a:cubicBezTo>
                <a:close/>
              </a:path>
            </a:pathLst>
          </a:custGeom>
          <a:ln>
            <a:solidFill>
              <a:schemeClr val="tx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09E757D-71CA-0447-90D6-249BB18021CF}"/>
              </a:ext>
            </a:extLst>
          </p:cNvPr>
          <p:cNvSpPr txBox="1"/>
          <p:nvPr/>
        </p:nvSpPr>
        <p:spPr>
          <a:xfrm>
            <a:off x="5759686" y="318679"/>
            <a:ext cx="1041946" cy="6494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Query Tags</a:t>
            </a:r>
          </a:p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Mutate Tags</a:t>
            </a:r>
          </a:p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Subscribe Tags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757A050-6138-7D44-BBD8-F068D40B7217}"/>
              </a:ext>
            </a:extLst>
          </p:cNvPr>
          <p:cNvCxnSpPr>
            <a:cxnSpLocks/>
            <a:endCxn id="48" idx="1"/>
          </p:cNvCxnSpPr>
          <p:nvPr/>
        </p:nvCxnSpPr>
        <p:spPr bwMode="auto">
          <a:xfrm>
            <a:off x="9099531" y="2993311"/>
            <a:ext cx="71867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B60078-D27D-274D-93A8-36ABF65F2877}"/>
              </a:ext>
            </a:extLst>
          </p:cNvPr>
          <p:cNvCxnSpPr>
            <a:cxnSpLocks/>
          </p:cNvCxnSpPr>
          <p:nvPr/>
        </p:nvCxnSpPr>
        <p:spPr bwMode="auto">
          <a:xfrm>
            <a:off x="4775126" y="4470505"/>
            <a:ext cx="0" cy="413467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3" name="Grafik 123">
            <a:extLst>
              <a:ext uri="{FF2B5EF4-FFF2-40B4-BE49-F238E27FC236}">
                <a16:creationId xmlns:a16="http://schemas.microsoft.com/office/drawing/2014/main" id="{4AB12B0F-70F6-D044-8B0E-EAB81F734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02525" y="316465"/>
            <a:ext cx="557161" cy="557161"/>
          </a:xfrm>
          <a:prstGeom prst="rect">
            <a:avLst/>
          </a:prstGeom>
        </p:spPr>
      </p:pic>
      <p:pic>
        <p:nvPicPr>
          <p:cNvPr id="54" name="Picture 5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9F0A355-F772-2D45-9319-14068B5C49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3180" y="92266"/>
            <a:ext cx="821773" cy="2081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5AABC21-2071-D548-8ECD-CA16B545F1B0}"/>
              </a:ext>
            </a:extLst>
          </p:cNvPr>
          <p:cNvSpPr txBox="1"/>
          <p:nvPr/>
        </p:nvSpPr>
        <p:spPr>
          <a:xfrm>
            <a:off x="3108899" y="1916031"/>
            <a:ext cx="1041946" cy="4454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HTTP</a:t>
            </a:r>
          </a:p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Websocket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855FB50-27C6-7B48-BFA4-76AFDA918C0E}"/>
              </a:ext>
            </a:extLst>
          </p:cNvPr>
          <p:cNvSpPr txBox="1"/>
          <p:nvPr/>
        </p:nvSpPr>
        <p:spPr>
          <a:xfrm>
            <a:off x="7573767" y="1994047"/>
            <a:ext cx="493759" cy="2419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TCP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255F1F-7EB2-DD46-B82B-A0B79C8AE47C}"/>
              </a:ext>
            </a:extLst>
          </p:cNvPr>
          <p:cNvSpPr txBox="1"/>
          <p:nvPr/>
        </p:nvSpPr>
        <p:spPr>
          <a:xfrm>
            <a:off x="3748522" y="6180321"/>
            <a:ext cx="20329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Source: https://new.siemens.com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7C55C32-22AB-F545-A6C5-AFD8D04B56EE}"/>
              </a:ext>
            </a:extLst>
          </p:cNvPr>
          <p:cNvSpPr/>
          <p:nvPr/>
        </p:nvSpPr>
        <p:spPr>
          <a:xfrm>
            <a:off x="5131502" y="30685"/>
            <a:ext cx="737318" cy="276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99" dirty="0">
                <a:solidFill>
                  <a:srgbClr val="E535AB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GraphQL</a:t>
            </a:r>
            <a:endParaRPr lang="en-US" sz="1799" dirty="0">
              <a:solidFill>
                <a:srgbClr val="E535AB"/>
              </a:solidFill>
            </a:endParaRPr>
          </a:p>
        </p:txBody>
      </p:sp>
      <p:pic>
        <p:nvPicPr>
          <p:cNvPr id="51" name="Picture 50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A9FC80C0-B12C-2C49-8DEE-6AE88BF28F2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29640" y="5287141"/>
            <a:ext cx="935438" cy="826907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C1E419E-1007-B740-8CCB-501BF27F99BC}"/>
              </a:ext>
            </a:extLst>
          </p:cNvPr>
          <p:cNvCxnSpPr>
            <a:cxnSpLocks/>
          </p:cNvCxnSpPr>
          <p:nvPr/>
        </p:nvCxnSpPr>
        <p:spPr bwMode="auto">
          <a:xfrm>
            <a:off x="3208837" y="4447723"/>
            <a:ext cx="0" cy="815772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C30D29A4-67A4-F449-8DD5-FFF14DBCC1F2}"/>
              </a:ext>
            </a:extLst>
          </p:cNvPr>
          <p:cNvCxnSpPr>
            <a:cxnSpLocks/>
          </p:cNvCxnSpPr>
          <p:nvPr/>
        </p:nvCxnSpPr>
        <p:spPr>
          <a:xfrm>
            <a:off x="1706689" y="4442064"/>
            <a:ext cx="4687422" cy="14444"/>
          </a:xfrm>
          <a:prstGeom prst="line">
            <a:avLst/>
          </a:prstGeom>
          <a:ln w="762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01E76B1-D191-0B48-AE46-4478B0AFC8DE}"/>
              </a:ext>
            </a:extLst>
          </p:cNvPr>
          <p:cNvSpPr/>
          <p:nvPr/>
        </p:nvSpPr>
        <p:spPr>
          <a:xfrm>
            <a:off x="2065348" y="4191130"/>
            <a:ext cx="1083951" cy="2616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100" dirty="0">
                <a:solidFill>
                  <a:srgbClr val="1F3864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OPC UA Servers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E5FC841-3C8E-9A44-A0FE-C6C71C503646}"/>
              </a:ext>
            </a:extLst>
          </p:cNvPr>
          <p:cNvCxnSpPr>
            <a:cxnSpLocks/>
          </p:cNvCxnSpPr>
          <p:nvPr/>
        </p:nvCxnSpPr>
        <p:spPr bwMode="auto">
          <a:xfrm flipV="1">
            <a:off x="4471806" y="3890890"/>
            <a:ext cx="0" cy="587632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165B692F-B861-814D-8384-84CA6B880D4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44167" y="3583205"/>
            <a:ext cx="1085330" cy="355846"/>
          </a:xfrm>
          <a:prstGeom prst="rect">
            <a:avLst/>
          </a:prstGeom>
        </p:spPr>
      </p:pic>
      <p:pic>
        <p:nvPicPr>
          <p:cNvPr id="65" name="Grafik 11" descr="Ein Bild, das Parkplatz, Monitor, Maschine, sitzend enthält.&#10;&#10;Automatisch generierte Beschreibung">
            <a:extLst>
              <a:ext uri="{FF2B5EF4-FFF2-40B4-BE49-F238E27FC236}">
                <a16:creationId xmlns:a16="http://schemas.microsoft.com/office/drawing/2014/main" id="{B0CE53E9-6BF7-2F47-8ED4-08E37C312F8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59963" y="5194817"/>
            <a:ext cx="868296" cy="730868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CA0DF7B-8B9F-8541-8082-6E39A9CA7C0F}"/>
              </a:ext>
            </a:extLst>
          </p:cNvPr>
          <p:cNvCxnSpPr>
            <a:cxnSpLocks/>
          </p:cNvCxnSpPr>
          <p:nvPr/>
        </p:nvCxnSpPr>
        <p:spPr bwMode="auto">
          <a:xfrm>
            <a:off x="6394111" y="4470505"/>
            <a:ext cx="0" cy="739255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7E6E080-A1FE-1349-A5E6-0A72603A2C23}"/>
              </a:ext>
            </a:extLst>
          </p:cNvPr>
          <p:cNvCxnSpPr>
            <a:cxnSpLocks/>
          </p:cNvCxnSpPr>
          <p:nvPr/>
        </p:nvCxnSpPr>
        <p:spPr>
          <a:xfrm>
            <a:off x="7088064" y="4498601"/>
            <a:ext cx="1141338" cy="0"/>
          </a:xfrm>
          <a:prstGeom prst="line">
            <a:avLst/>
          </a:prstGeom>
          <a:ln w="762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BE29E08-A1BF-DC42-9555-F0D1D2BD2A5B}"/>
              </a:ext>
            </a:extLst>
          </p:cNvPr>
          <p:cNvCxnSpPr>
            <a:cxnSpLocks/>
          </p:cNvCxnSpPr>
          <p:nvPr/>
        </p:nvCxnSpPr>
        <p:spPr bwMode="auto">
          <a:xfrm flipV="1">
            <a:off x="7592698" y="3979076"/>
            <a:ext cx="0" cy="491164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C35EDBB-5A68-E247-BA2E-7F7A1534FD6A}"/>
              </a:ext>
            </a:extLst>
          </p:cNvPr>
          <p:cNvSpPr txBox="1"/>
          <p:nvPr/>
        </p:nvSpPr>
        <p:spPr>
          <a:xfrm>
            <a:off x="7092201" y="499852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ModBus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982F50-0540-244B-8EAE-4EB032657AA8}"/>
              </a:ext>
            </a:extLst>
          </p:cNvPr>
          <p:cNvSpPr txBox="1"/>
          <p:nvPr/>
        </p:nvSpPr>
        <p:spPr>
          <a:xfrm>
            <a:off x="7110002" y="572857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AE2FDF6-FE5E-7849-B153-3B435F096DC8}"/>
              </a:ext>
            </a:extLst>
          </p:cNvPr>
          <p:cNvSpPr txBox="1"/>
          <p:nvPr/>
        </p:nvSpPr>
        <p:spPr>
          <a:xfrm>
            <a:off x="7088064" y="4614869"/>
            <a:ext cx="114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BACnet/IP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EFAC27D-92B8-434F-A2C4-FD2A5A3C6AC5}"/>
              </a:ext>
            </a:extLst>
          </p:cNvPr>
          <p:cNvSpPr txBox="1"/>
          <p:nvPr/>
        </p:nvSpPr>
        <p:spPr>
          <a:xfrm>
            <a:off x="7099734" y="536354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KNX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5D954B9-7221-CE47-B7D5-6E16B630078D}"/>
              </a:ext>
            </a:extLst>
          </p:cNvPr>
          <p:cNvSpPr txBox="1"/>
          <p:nvPr/>
        </p:nvSpPr>
        <p:spPr>
          <a:xfrm>
            <a:off x="7131331" y="60566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426C7E25-7815-824D-BE53-4D8E3A321BB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696577" y="3565092"/>
            <a:ext cx="475226" cy="3635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9E3EC4-E0C1-6842-9EFD-E1D4D94222EE}"/>
              </a:ext>
            </a:extLst>
          </p:cNvPr>
          <p:cNvSpPr txBox="1"/>
          <p:nvPr/>
        </p:nvSpPr>
        <p:spPr>
          <a:xfrm>
            <a:off x="8436758" y="3857672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OpenDDS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36BDA55B-90F0-D444-BF15-92768C812FD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499358" y="2959929"/>
            <a:ext cx="1438386" cy="629294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E2728B3-75A7-194C-AF0F-FE5A6C98C4EC}"/>
              </a:ext>
            </a:extLst>
          </p:cNvPr>
          <p:cNvCxnSpPr>
            <a:cxnSpLocks/>
          </p:cNvCxnSpPr>
          <p:nvPr/>
        </p:nvCxnSpPr>
        <p:spPr>
          <a:xfrm>
            <a:off x="8601134" y="4687348"/>
            <a:ext cx="1141338" cy="0"/>
          </a:xfrm>
          <a:prstGeom prst="line">
            <a:avLst/>
          </a:prstGeom>
          <a:ln w="762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AB8FEB8-D55E-4341-8B77-3D7E073EBB4A}"/>
              </a:ext>
            </a:extLst>
          </p:cNvPr>
          <p:cNvCxnSpPr>
            <a:cxnSpLocks/>
          </p:cNvCxnSpPr>
          <p:nvPr/>
        </p:nvCxnSpPr>
        <p:spPr bwMode="auto">
          <a:xfrm flipV="1">
            <a:off x="8928274" y="4184706"/>
            <a:ext cx="0" cy="491164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35F8A20-8FAC-FE46-8765-5D8415D3B1D4}"/>
              </a:ext>
            </a:extLst>
          </p:cNvPr>
          <p:cNvSpPr txBox="1"/>
          <p:nvPr/>
        </p:nvSpPr>
        <p:spPr>
          <a:xfrm>
            <a:off x="8601134" y="474727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662E909-FF2A-E645-AA4A-172AF7E2D6A0}"/>
              </a:ext>
            </a:extLst>
          </p:cNvPr>
          <p:cNvSpPr txBox="1"/>
          <p:nvPr/>
        </p:nvSpPr>
        <p:spPr>
          <a:xfrm>
            <a:off x="8774170" y="5025094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ROS2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2F6DFEA-8504-8D4D-9BAB-06F6356F402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483196" y="2589693"/>
            <a:ext cx="1251406" cy="553901"/>
          </a:xfrm>
          <a:prstGeom prst="rect">
            <a:avLst/>
          </a:prstGeom>
        </p:spPr>
      </p:pic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45040977-0D9B-5147-9069-4004A21EBD32}"/>
              </a:ext>
            </a:extLst>
          </p:cNvPr>
          <p:cNvSpPr/>
          <p:nvPr/>
        </p:nvSpPr>
        <p:spPr bwMode="auto">
          <a:xfrm>
            <a:off x="2427291" y="2558185"/>
            <a:ext cx="1381031" cy="862471"/>
          </a:xfrm>
          <a:custGeom>
            <a:avLst/>
            <a:gdLst>
              <a:gd name="connsiteX0" fmla="*/ 0 w 1381031"/>
              <a:gd name="connsiteY0" fmla="*/ 143748 h 862471"/>
              <a:gd name="connsiteX1" fmla="*/ 143748 w 1381031"/>
              <a:gd name="connsiteY1" fmla="*/ 0 h 862471"/>
              <a:gd name="connsiteX2" fmla="*/ 1237283 w 1381031"/>
              <a:gd name="connsiteY2" fmla="*/ 0 h 862471"/>
              <a:gd name="connsiteX3" fmla="*/ 1381031 w 1381031"/>
              <a:gd name="connsiteY3" fmla="*/ 143748 h 862471"/>
              <a:gd name="connsiteX4" fmla="*/ 1381031 w 1381031"/>
              <a:gd name="connsiteY4" fmla="*/ 718723 h 862471"/>
              <a:gd name="connsiteX5" fmla="*/ 1237283 w 1381031"/>
              <a:gd name="connsiteY5" fmla="*/ 862471 h 862471"/>
              <a:gd name="connsiteX6" fmla="*/ 143748 w 1381031"/>
              <a:gd name="connsiteY6" fmla="*/ 862471 h 862471"/>
              <a:gd name="connsiteX7" fmla="*/ 0 w 1381031"/>
              <a:gd name="connsiteY7" fmla="*/ 718723 h 862471"/>
              <a:gd name="connsiteX8" fmla="*/ 0 w 1381031"/>
              <a:gd name="connsiteY8" fmla="*/ 143748 h 86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1031" h="862471" extrusionOk="0">
                <a:moveTo>
                  <a:pt x="0" y="143748"/>
                </a:moveTo>
                <a:cubicBezTo>
                  <a:pt x="-9704" y="58373"/>
                  <a:pt x="58599" y="2162"/>
                  <a:pt x="143748" y="0"/>
                </a:cubicBezTo>
                <a:cubicBezTo>
                  <a:pt x="644769" y="65880"/>
                  <a:pt x="988504" y="72334"/>
                  <a:pt x="1237283" y="0"/>
                </a:cubicBezTo>
                <a:cubicBezTo>
                  <a:pt x="1305653" y="10761"/>
                  <a:pt x="1378647" y="77533"/>
                  <a:pt x="1381031" y="143748"/>
                </a:cubicBezTo>
                <a:cubicBezTo>
                  <a:pt x="1403002" y="280425"/>
                  <a:pt x="1348853" y="517323"/>
                  <a:pt x="1381031" y="718723"/>
                </a:cubicBezTo>
                <a:cubicBezTo>
                  <a:pt x="1396626" y="799963"/>
                  <a:pt x="1317779" y="860194"/>
                  <a:pt x="1237283" y="862471"/>
                </a:cubicBezTo>
                <a:cubicBezTo>
                  <a:pt x="841177" y="777978"/>
                  <a:pt x="499074" y="863728"/>
                  <a:pt x="143748" y="862471"/>
                </a:cubicBezTo>
                <a:cubicBezTo>
                  <a:pt x="62889" y="848464"/>
                  <a:pt x="-8261" y="809594"/>
                  <a:pt x="0" y="718723"/>
                </a:cubicBezTo>
                <a:cubicBezTo>
                  <a:pt x="38108" y="480802"/>
                  <a:pt x="-29257" y="204854"/>
                  <a:pt x="0" y="143748"/>
                </a:cubicBezTo>
                <a:close/>
              </a:path>
            </a:pathLst>
          </a:custGeom>
          <a:noFill/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7" name="Picture 26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4DFE1FF7-D763-A346-996D-15C0F7DEDF2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30352" y="2635637"/>
            <a:ext cx="1048758" cy="76094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E583B32D-E029-404A-A29B-57948096756D}"/>
              </a:ext>
            </a:extLst>
          </p:cNvPr>
          <p:cNvSpPr txBox="1"/>
          <p:nvPr/>
        </p:nvSpPr>
        <p:spPr>
          <a:xfrm>
            <a:off x="889996" y="3430044"/>
            <a:ext cx="1119202" cy="4389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Distributed ANSI SQL with Joins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2CDD1EA-FBD0-5C4A-B21F-112ACB0A2947}"/>
              </a:ext>
            </a:extLst>
          </p:cNvPr>
          <p:cNvCxnSpPr>
            <a:cxnSpLocks/>
            <a:endCxn id="27" idx="3"/>
          </p:cNvCxnSpPr>
          <p:nvPr/>
        </p:nvCxnSpPr>
        <p:spPr bwMode="auto">
          <a:xfrm flipH="1">
            <a:off x="1979110" y="3016107"/>
            <a:ext cx="504086" cy="0"/>
          </a:xfrm>
          <a:prstGeom prst="straightConnector1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E3C7052-E6FE-764A-A1AF-CAE927651B6C}"/>
              </a:ext>
            </a:extLst>
          </p:cNvPr>
          <p:cNvSpPr/>
          <p:nvPr/>
        </p:nvSpPr>
        <p:spPr>
          <a:xfrm>
            <a:off x="2417963" y="3074388"/>
            <a:ext cx="1436611" cy="269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1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In-Memory Data Grid </a:t>
            </a:r>
          </a:p>
        </p:txBody>
      </p:sp>
    </p:spTree>
    <p:extLst>
      <p:ext uri="{BB962C8B-B14F-4D97-AF65-F5344CB8AC3E}">
        <p14:creationId xmlns:p14="http://schemas.microsoft.com/office/powerpoint/2010/main" val="65716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64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Eras Medium ITC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Vogler, Andreas (DI FA HMI ISW ETM)</dc:creator>
  <cp:lastModifiedBy>Vogler, Andreas (DI FA HMI ISW ETM)</cp:lastModifiedBy>
  <cp:revision>18</cp:revision>
  <dcterms:created xsi:type="dcterms:W3CDTF">2021-02-03T07:50:10Z</dcterms:created>
  <dcterms:modified xsi:type="dcterms:W3CDTF">2021-04-20T18:38:59Z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2021-02-03T07:50:10Z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ba10f2e1-886b-488a-aab0-96ebf0459b48</vt:lpwstr>
  </property>
  <property fmtid="{D5CDD505-2E9C-101B-9397-08002B2CF9AE}" pid="8" name="MSIP_Label_a59b6cd5-d141-4a33-8bf1-0ca04484304f_ContentBits">
    <vt:lpwstr>0</vt:lpwstr>
  </property>
</Properties>
</file>