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575" r:id="rId2"/>
    <p:sldId id="1574" r:id="rId3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4C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4D0547-049D-EA41-AB26-02A0B9D84710}" v="3" dt="2021-02-03T07:52:09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4"/>
    <p:restoredTop sz="96327"/>
  </p:normalViewPr>
  <p:slideViewPr>
    <p:cSldViewPr snapToGrid="0" snapToObjects="1">
      <p:cViewPr varScale="1">
        <p:scale>
          <a:sx n="136" d="100"/>
          <a:sy n="136" d="100"/>
        </p:scale>
        <p:origin x="23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gler, Andreas (DI FA HMI ISW ETM)" userId="fecb92f0-664a-4728-bef3-1a81e65f1895" providerId="ADAL" clId="{6A4D0547-049D-EA41-AB26-02A0B9D84710}"/>
    <pc:docChg chg="custSel modSld">
      <pc:chgData name="Vogler, Andreas (DI FA HMI ISW ETM)" userId="fecb92f0-664a-4728-bef3-1a81e65f1895" providerId="ADAL" clId="{6A4D0547-049D-EA41-AB26-02A0B9D84710}" dt="2021-02-10T21:08:38.111" v="3" actId="478"/>
      <pc:docMkLst>
        <pc:docMk/>
      </pc:docMkLst>
      <pc:sldChg chg="addSp delSp modSp mod">
        <pc:chgData name="Vogler, Andreas (DI FA HMI ISW ETM)" userId="fecb92f0-664a-4728-bef3-1a81e65f1895" providerId="ADAL" clId="{6A4D0547-049D-EA41-AB26-02A0B9D84710}" dt="2021-02-10T21:08:20.067" v="1" actId="478"/>
        <pc:sldMkLst>
          <pc:docMk/>
          <pc:sldMk cId="3242260228" sldId="1574"/>
        </pc:sldMkLst>
        <pc:spChg chg="del">
          <ac:chgData name="Vogler, Andreas (DI FA HMI ISW ETM)" userId="fecb92f0-664a-4728-bef3-1a81e65f1895" providerId="ADAL" clId="{6A4D0547-049D-EA41-AB26-02A0B9D84710}" dt="2021-02-10T21:08:17.241" v="0" actId="478"/>
          <ac:spMkLst>
            <pc:docMk/>
            <pc:sldMk cId="3242260228" sldId="1574"/>
            <ac:spMk id="2" creationId="{AE73CE7A-07FB-E848-B388-41F8C96662E7}"/>
          </ac:spMkLst>
        </pc:spChg>
        <pc:spChg chg="add del mod">
          <ac:chgData name="Vogler, Andreas (DI FA HMI ISW ETM)" userId="fecb92f0-664a-4728-bef3-1a81e65f1895" providerId="ADAL" clId="{6A4D0547-049D-EA41-AB26-02A0B9D84710}" dt="2021-02-10T21:08:20.067" v="1" actId="478"/>
          <ac:spMkLst>
            <pc:docMk/>
            <pc:sldMk cId="3242260228" sldId="1574"/>
            <ac:spMk id="8" creationId="{FC24CC58-EFF5-7C44-B100-5A305CB7B72C}"/>
          </ac:spMkLst>
        </pc:spChg>
      </pc:sldChg>
      <pc:sldChg chg="addSp delSp modSp mod">
        <pc:chgData name="Vogler, Andreas (DI FA HMI ISW ETM)" userId="fecb92f0-664a-4728-bef3-1a81e65f1895" providerId="ADAL" clId="{6A4D0547-049D-EA41-AB26-02A0B9D84710}" dt="2021-02-10T21:08:38.111" v="3" actId="478"/>
        <pc:sldMkLst>
          <pc:docMk/>
          <pc:sldMk cId="444409238" sldId="1575"/>
        </pc:sldMkLst>
        <pc:spChg chg="del">
          <ac:chgData name="Vogler, Andreas (DI FA HMI ISW ETM)" userId="fecb92f0-664a-4728-bef3-1a81e65f1895" providerId="ADAL" clId="{6A4D0547-049D-EA41-AB26-02A0B9D84710}" dt="2021-02-10T21:08:35.673" v="2" actId="478"/>
          <ac:spMkLst>
            <pc:docMk/>
            <pc:sldMk cId="444409238" sldId="1575"/>
            <ac:spMk id="2" creationId="{39C5FB91-0ABE-D248-8625-CDD88407E2BF}"/>
          </ac:spMkLst>
        </pc:spChg>
        <pc:spChg chg="add del mod">
          <ac:chgData name="Vogler, Andreas (DI FA HMI ISW ETM)" userId="fecb92f0-664a-4728-bef3-1a81e65f1895" providerId="ADAL" clId="{6A4D0547-049D-EA41-AB26-02A0B9D84710}" dt="2021-02-10T21:08:38.111" v="3" actId="478"/>
          <ac:spMkLst>
            <pc:docMk/>
            <pc:sldMk cId="444409238" sldId="1575"/>
            <ac:spMk id="11" creationId="{F71097F3-5E07-3D43-B44C-DCB6C21AAF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9D8D-F09F-7645-9C83-2EA1C82B0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243DB-E081-DC46-8546-DB3FF378E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F6DDC-22CB-244B-B781-9DE4FAF3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28C3A-BB2A-E44D-83D3-ABCF3A64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3CB19-E845-564B-A901-15CE32A2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3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4731-B5D1-F345-AA8C-2A6CFC3F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936E0-49BA-054C-A13F-06DD7A11E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BD5C1-4A15-9147-A91E-A3D490CE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CB724-39DF-C046-A98E-AD457C23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1489-CF78-1E42-89D9-DEDB74C1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0E7A0-FD24-2549-ACD9-A643B2F07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393D2-7B74-7F47-A1A3-C4AEEAFE4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37C68-9093-4847-9D01-CC73FE8A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2EE0-615F-9F49-96DF-FEF1FF70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8EB54-7877-5E4F-A52E-667100C2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93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05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C7C7-A7D8-F442-BF49-6F9E3539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9C02-9AE6-584F-992C-34B672779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E1BC1-3EC6-954E-BA59-9AD9F272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FEB98-946C-E642-857C-24634121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9E989-423F-3A43-838F-8A2562A6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7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D90E-233E-794C-84E1-78ACFCFA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24342-0620-8645-A6C5-DD067DB6C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526F0-7627-8149-9B40-76412715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064C6-3668-244B-A053-61BA91CC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1F762-A4A1-894C-AD09-9890ADAD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9F5C-0D55-424D-84CE-C682C0A2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788E-94E6-C74D-AC91-BEF5B0C14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C041E-7734-9642-A5A9-D0D85A43E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2C513-F69E-2F46-AE3A-8DC74A6B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80742-2747-8E4F-A5AC-5E163ED3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52B5-A5A0-114B-BA6E-1FB63364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7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152D-920C-744D-8771-631614E2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88BF1-B170-4045-8DD9-87BE9DF5E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BC42B-21F6-2C4F-80A6-8B646CE45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76344-91F0-A848-A6D1-76C181934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2759E-3E23-2449-BD70-95FD15605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62810-3E43-7F4B-9525-6B77A2E8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9FF4A-BA13-7842-8BFA-75163266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EF877-1AD1-7C47-A1DD-56C89DC5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3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E168-4904-234A-BB06-BD012D3B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0A164-7B14-C64A-A690-5EF0AC1D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0A9EE-35D9-434A-933E-6DECE274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51C9E-88C8-6642-8719-587161AD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4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D437E-E500-BD4F-B948-0A1F6C7D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87908-83A3-134E-97A6-5DB5A65F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14311-BC7F-C847-8D36-A5E02927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9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290D-4D3A-3945-BF7A-8917DEE4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F0DA0-C5FB-074E-98B3-184DAA2C4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EE3C0-0CC5-B145-A26F-8E25015D3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E69D7-9162-BA4A-A968-A4FD7914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4A289-EDBC-174F-B2C0-FC81C5BC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C6F1D-0FFE-614E-A59F-2E8BE70A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2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4CD-3F17-4B42-9CCE-4102A101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8E6EEE-C608-5B4D-A445-8D84DFB38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A8A47-5397-4249-8B97-BE485EBC3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6CE86-9AEE-A842-99BF-1F92C326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ACF40-060A-F14B-B81B-F0B69FB7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70368-90BB-0B42-8B49-B31E33AA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78C999-6186-874C-980C-032B0231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219AC-E36C-5441-906C-DC4F940B2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5E1E-8920-E546-8A47-65B717177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EF79-06A3-ED46-9F4C-16AFC18B46C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EE8AF-7635-7A43-A327-951345D24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9215B-29C8-A24A-B457-224E3E31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2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21" Type="http://schemas.openxmlformats.org/officeDocument/2006/relationships/image" Target="../media/image25.png"/><Relationship Id="rId34" Type="http://schemas.openxmlformats.org/officeDocument/2006/relationships/image" Target="../media/image36.png"/><Relationship Id="rId7" Type="http://schemas.openxmlformats.org/officeDocument/2006/relationships/image" Target="../media/image18.svg"/><Relationship Id="rId12" Type="http://schemas.openxmlformats.org/officeDocument/2006/relationships/image" Target="../media/image6.png"/><Relationship Id="rId17" Type="http://schemas.openxmlformats.org/officeDocument/2006/relationships/image" Target="../media/image21.png"/><Relationship Id="rId25" Type="http://schemas.openxmlformats.org/officeDocument/2006/relationships/image" Target="../media/image29.svg"/><Relationship Id="rId33" Type="http://schemas.openxmlformats.org/officeDocument/2006/relationships/image" Target="../media/image35.svg"/><Relationship Id="rId2" Type="http://schemas.openxmlformats.org/officeDocument/2006/relationships/image" Target="../media/image13.jpe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5.png"/><Relationship Id="rId24" Type="http://schemas.openxmlformats.org/officeDocument/2006/relationships/image" Target="../media/image28.png"/><Relationship Id="rId32" Type="http://schemas.openxmlformats.org/officeDocument/2006/relationships/image" Target="../media/image34.png"/><Relationship Id="rId37" Type="http://schemas.openxmlformats.org/officeDocument/2006/relationships/image" Target="../media/image9.svg"/><Relationship Id="rId5" Type="http://schemas.openxmlformats.org/officeDocument/2006/relationships/image" Target="../media/image16.png"/><Relationship Id="rId15" Type="http://schemas.openxmlformats.org/officeDocument/2006/relationships/image" Target="../media/image19.png"/><Relationship Id="rId23" Type="http://schemas.openxmlformats.org/officeDocument/2006/relationships/image" Target="../media/image27.svg"/><Relationship Id="rId28" Type="http://schemas.openxmlformats.org/officeDocument/2006/relationships/image" Target="../media/image11.png"/><Relationship Id="rId36" Type="http://schemas.openxmlformats.org/officeDocument/2006/relationships/image" Target="../media/image8.png"/><Relationship Id="rId10" Type="http://schemas.openxmlformats.org/officeDocument/2006/relationships/image" Target="../media/image4.png"/><Relationship Id="rId19" Type="http://schemas.openxmlformats.org/officeDocument/2006/relationships/image" Target="../media/image23.svg"/><Relationship Id="rId31" Type="http://schemas.openxmlformats.org/officeDocument/2006/relationships/image" Target="../media/image33.svg"/><Relationship Id="rId4" Type="http://schemas.openxmlformats.org/officeDocument/2006/relationships/image" Target="../media/image15.png"/><Relationship Id="rId9" Type="http://schemas.openxmlformats.org/officeDocument/2006/relationships/image" Target="../media/image3.svg"/><Relationship Id="rId14" Type="http://schemas.openxmlformats.org/officeDocument/2006/relationships/image" Target="../media/image1.png"/><Relationship Id="rId22" Type="http://schemas.openxmlformats.org/officeDocument/2006/relationships/image" Target="../media/image26.png"/><Relationship Id="rId27" Type="http://schemas.openxmlformats.org/officeDocument/2006/relationships/image" Target="../media/image10.png"/><Relationship Id="rId30" Type="http://schemas.openxmlformats.org/officeDocument/2006/relationships/image" Target="../media/image32.png"/><Relationship Id="rId35" Type="http://schemas.openxmlformats.org/officeDocument/2006/relationships/image" Target="../media/image37.svg"/><Relationship Id="rId8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DD3DEBB-80D2-4E4B-B78C-F5A63DC81872}"/>
              </a:ext>
            </a:extLst>
          </p:cNvPr>
          <p:cNvSpPr/>
          <p:nvPr/>
        </p:nvSpPr>
        <p:spPr bwMode="auto">
          <a:xfrm>
            <a:off x="9543888" y="2661833"/>
            <a:ext cx="1606654" cy="1318386"/>
          </a:xfrm>
          <a:custGeom>
            <a:avLst/>
            <a:gdLst>
              <a:gd name="connsiteX0" fmla="*/ 0 w 1606654"/>
              <a:gd name="connsiteY0" fmla="*/ 0 h 1318386"/>
              <a:gd name="connsiteX1" fmla="*/ 1606654 w 1606654"/>
              <a:gd name="connsiteY1" fmla="*/ 0 h 1318386"/>
              <a:gd name="connsiteX2" fmla="*/ 1606654 w 1606654"/>
              <a:gd name="connsiteY2" fmla="*/ 1318386 h 1318386"/>
              <a:gd name="connsiteX3" fmla="*/ 0 w 1606654"/>
              <a:gd name="connsiteY3" fmla="*/ 1318386 h 1318386"/>
              <a:gd name="connsiteX4" fmla="*/ 0 w 1606654"/>
              <a:gd name="connsiteY4" fmla="*/ 0 h 131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6654" h="1318386" fill="none" extrusionOk="0">
                <a:moveTo>
                  <a:pt x="0" y="0"/>
                </a:moveTo>
                <a:cubicBezTo>
                  <a:pt x="802439" y="62215"/>
                  <a:pt x="1227814" y="126975"/>
                  <a:pt x="1606654" y="0"/>
                </a:cubicBezTo>
                <a:cubicBezTo>
                  <a:pt x="1592287" y="556093"/>
                  <a:pt x="1656333" y="808117"/>
                  <a:pt x="1606654" y="1318386"/>
                </a:cubicBezTo>
                <a:cubicBezTo>
                  <a:pt x="927155" y="1264426"/>
                  <a:pt x="431094" y="1341151"/>
                  <a:pt x="0" y="1318386"/>
                </a:cubicBezTo>
                <a:cubicBezTo>
                  <a:pt x="81092" y="661136"/>
                  <a:pt x="17603" y="326279"/>
                  <a:pt x="0" y="0"/>
                </a:cubicBezTo>
                <a:close/>
              </a:path>
              <a:path w="1606654" h="1318386" stroke="0" extrusionOk="0">
                <a:moveTo>
                  <a:pt x="0" y="0"/>
                </a:moveTo>
                <a:cubicBezTo>
                  <a:pt x="609611" y="114173"/>
                  <a:pt x="1069744" y="21419"/>
                  <a:pt x="1606654" y="0"/>
                </a:cubicBezTo>
                <a:cubicBezTo>
                  <a:pt x="1551215" y="395085"/>
                  <a:pt x="1590982" y="1178463"/>
                  <a:pt x="1606654" y="1318386"/>
                </a:cubicBezTo>
                <a:cubicBezTo>
                  <a:pt x="1203886" y="1231688"/>
                  <a:pt x="725219" y="1324960"/>
                  <a:pt x="0" y="1318386"/>
                </a:cubicBezTo>
                <a:cubicBezTo>
                  <a:pt x="-55413" y="774259"/>
                  <a:pt x="111373" y="33737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66105824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/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rgbClr val="209999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78D2E29-9C69-4340-AD55-18A11CD06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796" y="5044215"/>
            <a:ext cx="2148331" cy="6059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96C491-D685-0D4F-9333-FC729635BEBB}"/>
              </a:ext>
            </a:extLst>
          </p:cNvPr>
          <p:cNvSpPr/>
          <p:nvPr/>
        </p:nvSpPr>
        <p:spPr bwMode="auto">
          <a:xfrm>
            <a:off x="3013450" y="2670861"/>
            <a:ext cx="5380960" cy="1318386"/>
          </a:xfrm>
          <a:custGeom>
            <a:avLst/>
            <a:gdLst>
              <a:gd name="connsiteX0" fmla="*/ 0 w 5380960"/>
              <a:gd name="connsiteY0" fmla="*/ 0 h 1318386"/>
              <a:gd name="connsiteX1" fmla="*/ 597884 w 5380960"/>
              <a:gd name="connsiteY1" fmla="*/ 0 h 1318386"/>
              <a:gd name="connsiteX2" fmla="*/ 1088150 w 5380960"/>
              <a:gd name="connsiteY2" fmla="*/ 0 h 1318386"/>
              <a:gd name="connsiteX3" fmla="*/ 1524605 w 5380960"/>
              <a:gd name="connsiteY3" fmla="*/ 0 h 1318386"/>
              <a:gd name="connsiteX4" fmla="*/ 2230109 w 5380960"/>
              <a:gd name="connsiteY4" fmla="*/ 0 h 1318386"/>
              <a:gd name="connsiteX5" fmla="*/ 2774184 w 5380960"/>
              <a:gd name="connsiteY5" fmla="*/ 0 h 1318386"/>
              <a:gd name="connsiteX6" fmla="*/ 3372068 w 5380960"/>
              <a:gd name="connsiteY6" fmla="*/ 0 h 1318386"/>
              <a:gd name="connsiteX7" fmla="*/ 3969953 w 5380960"/>
              <a:gd name="connsiteY7" fmla="*/ 0 h 1318386"/>
              <a:gd name="connsiteX8" fmla="*/ 4514028 w 5380960"/>
              <a:gd name="connsiteY8" fmla="*/ 0 h 1318386"/>
              <a:gd name="connsiteX9" fmla="*/ 5380960 w 5380960"/>
              <a:gd name="connsiteY9" fmla="*/ 0 h 1318386"/>
              <a:gd name="connsiteX10" fmla="*/ 5380960 w 5380960"/>
              <a:gd name="connsiteY10" fmla="*/ 452646 h 1318386"/>
              <a:gd name="connsiteX11" fmla="*/ 5380960 w 5380960"/>
              <a:gd name="connsiteY11" fmla="*/ 918476 h 1318386"/>
              <a:gd name="connsiteX12" fmla="*/ 5380960 w 5380960"/>
              <a:gd name="connsiteY12" fmla="*/ 1318386 h 1318386"/>
              <a:gd name="connsiteX13" fmla="*/ 4944504 w 5380960"/>
              <a:gd name="connsiteY13" fmla="*/ 1318386 h 1318386"/>
              <a:gd name="connsiteX14" fmla="*/ 4239001 w 5380960"/>
              <a:gd name="connsiteY14" fmla="*/ 1318386 h 1318386"/>
              <a:gd name="connsiteX15" fmla="*/ 3748735 w 5380960"/>
              <a:gd name="connsiteY15" fmla="*/ 1318386 h 1318386"/>
              <a:gd name="connsiteX16" fmla="*/ 3312280 w 5380960"/>
              <a:gd name="connsiteY16" fmla="*/ 1318386 h 1318386"/>
              <a:gd name="connsiteX17" fmla="*/ 2606776 w 5380960"/>
              <a:gd name="connsiteY17" fmla="*/ 1318386 h 1318386"/>
              <a:gd name="connsiteX18" fmla="*/ 1955082 w 5380960"/>
              <a:gd name="connsiteY18" fmla="*/ 1318386 h 1318386"/>
              <a:gd name="connsiteX19" fmla="*/ 1249578 w 5380960"/>
              <a:gd name="connsiteY19" fmla="*/ 1318386 h 1318386"/>
              <a:gd name="connsiteX20" fmla="*/ 597884 w 5380960"/>
              <a:gd name="connsiteY20" fmla="*/ 1318386 h 1318386"/>
              <a:gd name="connsiteX21" fmla="*/ 0 w 5380960"/>
              <a:gd name="connsiteY21" fmla="*/ 1318386 h 1318386"/>
              <a:gd name="connsiteX22" fmla="*/ 0 w 5380960"/>
              <a:gd name="connsiteY22" fmla="*/ 918476 h 1318386"/>
              <a:gd name="connsiteX23" fmla="*/ 0 w 5380960"/>
              <a:gd name="connsiteY23" fmla="*/ 465830 h 1318386"/>
              <a:gd name="connsiteX24" fmla="*/ 0 w 5380960"/>
              <a:gd name="connsiteY24" fmla="*/ 0 h 131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80960" h="1318386" fill="none" extrusionOk="0">
                <a:moveTo>
                  <a:pt x="0" y="0"/>
                </a:moveTo>
                <a:cubicBezTo>
                  <a:pt x="200890" y="-44838"/>
                  <a:pt x="369873" y="34609"/>
                  <a:pt x="597884" y="0"/>
                </a:cubicBezTo>
                <a:cubicBezTo>
                  <a:pt x="825895" y="-34609"/>
                  <a:pt x="945988" y="36548"/>
                  <a:pt x="1088150" y="0"/>
                </a:cubicBezTo>
                <a:cubicBezTo>
                  <a:pt x="1230312" y="-36548"/>
                  <a:pt x="1394625" y="12805"/>
                  <a:pt x="1524605" y="0"/>
                </a:cubicBezTo>
                <a:cubicBezTo>
                  <a:pt x="1654586" y="-12805"/>
                  <a:pt x="1895471" y="30681"/>
                  <a:pt x="2230109" y="0"/>
                </a:cubicBezTo>
                <a:cubicBezTo>
                  <a:pt x="2564747" y="-30681"/>
                  <a:pt x="2585445" y="10254"/>
                  <a:pt x="2774184" y="0"/>
                </a:cubicBezTo>
                <a:cubicBezTo>
                  <a:pt x="2962924" y="-10254"/>
                  <a:pt x="3147323" y="31454"/>
                  <a:pt x="3372068" y="0"/>
                </a:cubicBezTo>
                <a:cubicBezTo>
                  <a:pt x="3596813" y="-31454"/>
                  <a:pt x="3785861" y="49383"/>
                  <a:pt x="3969953" y="0"/>
                </a:cubicBezTo>
                <a:cubicBezTo>
                  <a:pt x="4154045" y="-49383"/>
                  <a:pt x="4267588" y="16255"/>
                  <a:pt x="4514028" y="0"/>
                </a:cubicBezTo>
                <a:cubicBezTo>
                  <a:pt x="4760469" y="-16255"/>
                  <a:pt x="5135521" y="94453"/>
                  <a:pt x="5380960" y="0"/>
                </a:cubicBezTo>
                <a:cubicBezTo>
                  <a:pt x="5415069" y="144705"/>
                  <a:pt x="5343992" y="250275"/>
                  <a:pt x="5380960" y="452646"/>
                </a:cubicBezTo>
                <a:cubicBezTo>
                  <a:pt x="5417928" y="655017"/>
                  <a:pt x="5331295" y="804742"/>
                  <a:pt x="5380960" y="918476"/>
                </a:cubicBezTo>
                <a:cubicBezTo>
                  <a:pt x="5430625" y="1032210"/>
                  <a:pt x="5346265" y="1196625"/>
                  <a:pt x="5380960" y="1318386"/>
                </a:cubicBezTo>
                <a:cubicBezTo>
                  <a:pt x="5242897" y="1322323"/>
                  <a:pt x="5119741" y="1295091"/>
                  <a:pt x="4944504" y="1318386"/>
                </a:cubicBezTo>
                <a:cubicBezTo>
                  <a:pt x="4769267" y="1341681"/>
                  <a:pt x="4406488" y="1295098"/>
                  <a:pt x="4239001" y="1318386"/>
                </a:cubicBezTo>
                <a:cubicBezTo>
                  <a:pt x="4071514" y="1341674"/>
                  <a:pt x="3878793" y="1260444"/>
                  <a:pt x="3748735" y="1318386"/>
                </a:cubicBezTo>
                <a:cubicBezTo>
                  <a:pt x="3618677" y="1376328"/>
                  <a:pt x="3491007" y="1314489"/>
                  <a:pt x="3312280" y="1318386"/>
                </a:cubicBezTo>
                <a:cubicBezTo>
                  <a:pt x="3133554" y="1322283"/>
                  <a:pt x="2822525" y="1258855"/>
                  <a:pt x="2606776" y="1318386"/>
                </a:cubicBezTo>
                <a:cubicBezTo>
                  <a:pt x="2391027" y="1377917"/>
                  <a:pt x="2272762" y="1257665"/>
                  <a:pt x="1955082" y="1318386"/>
                </a:cubicBezTo>
                <a:cubicBezTo>
                  <a:pt x="1637402" y="1379107"/>
                  <a:pt x="1489564" y="1317369"/>
                  <a:pt x="1249578" y="1318386"/>
                </a:cubicBezTo>
                <a:cubicBezTo>
                  <a:pt x="1009592" y="1319403"/>
                  <a:pt x="858092" y="1304045"/>
                  <a:pt x="597884" y="1318386"/>
                </a:cubicBezTo>
                <a:cubicBezTo>
                  <a:pt x="337676" y="1332727"/>
                  <a:pt x="235614" y="1300584"/>
                  <a:pt x="0" y="1318386"/>
                </a:cubicBezTo>
                <a:cubicBezTo>
                  <a:pt x="-32513" y="1189045"/>
                  <a:pt x="24438" y="1007358"/>
                  <a:pt x="0" y="918476"/>
                </a:cubicBezTo>
                <a:cubicBezTo>
                  <a:pt x="-24438" y="829594"/>
                  <a:pt x="34988" y="563190"/>
                  <a:pt x="0" y="465830"/>
                </a:cubicBezTo>
                <a:cubicBezTo>
                  <a:pt x="-34988" y="368470"/>
                  <a:pt x="34097" y="230415"/>
                  <a:pt x="0" y="0"/>
                </a:cubicBezTo>
                <a:close/>
              </a:path>
              <a:path w="5380960" h="1318386" stroke="0" extrusionOk="0">
                <a:moveTo>
                  <a:pt x="0" y="0"/>
                </a:moveTo>
                <a:cubicBezTo>
                  <a:pt x="253971" y="-67874"/>
                  <a:pt x="538092" y="42278"/>
                  <a:pt x="705504" y="0"/>
                </a:cubicBezTo>
                <a:cubicBezTo>
                  <a:pt x="872916" y="-42278"/>
                  <a:pt x="1098418" y="24651"/>
                  <a:pt x="1303388" y="0"/>
                </a:cubicBezTo>
                <a:cubicBezTo>
                  <a:pt x="1508358" y="-24651"/>
                  <a:pt x="1639963" y="39235"/>
                  <a:pt x="1901273" y="0"/>
                </a:cubicBezTo>
                <a:cubicBezTo>
                  <a:pt x="2162583" y="-39235"/>
                  <a:pt x="2254996" y="54116"/>
                  <a:pt x="2391538" y="0"/>
                </a:cubicBezTo>
                <a:cubicBezTo>
                  <a:pt x="2528081" y="-54116"/>
                  <a:pt x="2712782" y="8052"/>
                  <a:pt x="2881803" y="0"/>
                </a:cubicBezTo>
                <a:cubicBezTo>
                  <a:pt x="3050825" y="-8052"/>
                  <a:pt x="3276646" y="11712"/>
                  <a:pt x="3587307" y="0"/>
                </a:cubicBezTo>
                <a:cubicBezTo>
                  <a:pt x="3897968" y="-11712"/>
                  <a:pt x="4033601" y="30695"/>
                  <a:pt x="4185191" y="0"/>
                </a:cubicBezTo>
                <a:cubicBezTo>
                  <a:pt x="4336781" y="-30695"/>
                  <a:pt x="4543734" y="20449"/>
                  <a:pt x="4729266" y="0"/>
                </a:cubicBezTo>
                <a:cubicBezTo>
                  <a:pt x="4914798" y="-20449"/>
                  <a:pt x="5194188" y="31726"/>
                  <a:pt x="5380960" y="0"/>
                </a:cubicBezTo>
                <a:cubicBezTo>
                  <a:pt x="5421491" y="100857"/>
                  <a:pt x="5350902" y="306695"/>
                  <a:pt x="5380960" y="399910"/>
                </a:cubicBezTo>
                <a:cubicBezTo>
                  <a:pt x="5411018" y="493125"/>
                  <a:pt x="5365880" y="686125"/>
                  <a:pt x="5380960" y="813005"/>
                </a:cubicBezTo>
                <a:cubicBezTo>
                  <a:pt x="5396040" y="939886"/>
                  <a:pt x="5341391" y="1109463"/>
                  <a:pt x="5380960" y="1318386"/>
                </a:cubicBezTo>
                <a:cubicBezTo>
                  <a:pt x="5102626" y="1330430"/>
                  <a:pt x="4998891" y="1297946"/>
                  <a:pt x="4675456" y="1318386"/>
                </a:cubicBezTo>
                <a:cubicBezTo>
                  <a:pt x="4352021" y="1338826"/>
                  <a:pt x="4268079" y="1264701"/>
                  <a:pt x="4077572" y="1318386"/>
                </a:cubicBezTo>
                <a:cubicBezTo>
                  <a:pt x="3887065" y="1372071"/>
                  <a:pt x="3847025" y="1311833"/>
                  <a:pt x="3641116" y="1318386"/>
                </a:cubicBezTo>
                <a:cubicBezTo>
                  <a:pt x="3435207" y="1324939"/>
                  <a:pt x="3280054" y="1278327"/>
                  <a:pt x="3043232" y="1318386"/>
                </a:cubicBezTo>
                <a:cubicBezTo>
                  <a:pt x="2806410" y="1358445"/>
                  <a:pt x="2750515" y="1282418"/>
                  <a:pt x="2606776" y="1318386"/>
                </a:cubicBezTo>
                <a:cubicBezTo>
                  <a:pt x="2463037" y="1354354"/>
                  <a:pt x="2347123" y="1296951"/>
                  <a:pt x="2170321" y="1318386"/>
                </a:cubicBezTo>
                <a:cubicBezTo>
                  <a:pt x="1993520" y="1339821"/>
                  <a:pt x="1811502" y="1268415"/>
                  <a:pt x="1464817" y="1318386"/>
                </a:cubicBezTo>
                <a:cubicBezTo>
                  <a:pt x="1118132" y="1368357"/>
                  <a:pt x="1059865" y="1303831"/>
                  <a:pt x="920742" y="1318386"/>
                </a:cubicBezTo>
                <a:cubicBezTo>
                  <a:pt x="781620" y="1332941"/>
                  <a:pt x="424377" y="1246989"/>
                  <a:pt x="0" y="1318386"/>
                </a:cubicBezTo>
                <a:cubicBezTo>
                  <a:pt x="-9517" y="1147485"/>
                  <a:pt x="13078" y="1007043"/>
                  <a:pt x="0" y="852556"/>
                </a:cubicBezTo>
                <a:cubicBezTo>
                  <a:pt x="-13078" y="698069"/>
                  <a:pt x="15078" y="595979"/>
                  <a:pt x="0" y="426278"/>
                </a:cubicBezTo>
                <a:cubicBezTo>
                  <a:pt x="-15078" y="256577"/>
                  <a:pt x="7776" y="166642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50000"/>
              </a:schemeClr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6610582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rgbClr val="209999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Grafik 123">
            <a:extLst>
              <a:ext uri="{FF2B5EF4-FFF2-40B4-BE49-F238E27FC236}">
                <a16:creationId xmlns:a16="http://schemas.microsoft.com/office/drawing/2014/main" id="{611B1515-7772-B345-83E7-3491191A0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6900" y="2819241"/>
            <a:ext cx="557161" cy="557161"/>
          </a:xfrm>
          <a:prstGeom prst="rect">
            <a:avLst/>
          </a:prstGeom>
        </p:spPr>
      </p:pic>
      <p:pic>
        <p:nvPicPr>
          <p:cNvPr id="6" name="Grafik 51">
            <a:extLst>
              <a:ext uri="{FF2B5EF4-FFF2-40B4-BE49-F238E27FC236}">
                <a16:creationId xmlns:a16="http://schemas.microsoft.com/office/drawing/2014/main" id="{76FE27F7-B176-B94B-B550-2365E8D1E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199" y="2684803"/>
            <a:ext cx="756096" cy="756096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A7BDC4F-2D3E-9D41-9ED7-0E2976D8F2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7361" y="3165855"/>
            <a:ext cx="821773" cy="2081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C451D6-F6F7-C04E-8255-A86178AC944E}"/>
              </a:ext>
            </a:extLst>
          </p:cNvPr>
          <p:cNvSpPr/>
          <p:nvPr/>
        </p:nvSpPr>
        <p:spPr>
          <a:xfrm>
            <a:off x="3397039" y="3351337"/>
            <a:ext cx="737318" cy="276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>
                <a:solidFill>
                  <a:srgbClr val="E535AB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GraphQL</a:t>
            </a:r>
            <a:endParaRPr lang="en-US" sz="1799" dirty="0">
              <a:solidFill>
                <a:srgbClr val="E535AB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C2C17C-8D92-4344-B582-B652AEF69336}"/>
              </a:ext>
            </a:extLst>
          </p:cNvPr>
          <p:cNvSpPr/>
          <p:nvPr/>
        </p:nvSpPr>
        <p:spPr>
          <a:xfrm>
            <a:off x="6870055" y="3343277"/>
            <a:ext cx="602736" cy="276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>
                <a:solidFill>
                  <a:srgbClr val="734C8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Broker</a:t>
            </a:r>
            <a:endParaRPr lang="en-US" sz="1799" dirty="0">
              <a:solidFill>
                <a:srgbClr val="734C8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AF1EF-56FA-8C43-B615-43C52B33FD18}"/>
              </a:ext>
            </a:extLst>
          </p:cNvPr>
          <p:cNvSpPr/>
          <p:nvPr/>
        </p:nvSpPr>
        <p:spPr>
          <a:xfrm>
            <a:off x="4576163" y="3137247"/>
            <a:ext cx="1760091" cy="454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099" dirty="0">
                <a:solidFill>
                  <a:srgbClr val="734C8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Reactive, Asynchronous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099" dirty="0">
                <a:solidFill>
                  <a:srgbClr val="734C8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Single Host or Clustered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CC0BC80-C64C-2B40-B2C1-5B61ED1F79F7}"/>
              </a:ext>
            </a:extLst>
          </p:cNvPr>
          <p:cNvSpPr/>
          <p:nvPr/>
        </p:nvSpPr>
        <p:spPr bwMode="auto">
          <a:xfrm>
            <a:off x="4507579" y="2769136"/>
            <a:ext cx="1970373" cy="818193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E9E20A-F465-8B4D-99FE-EA4F8BB60C2F}"/>
              </a:ext>
            </a:extLst>
          </p:cNvPr>
          <p:cNvSpPr/>
          <p:nvPr/>
        </p:nvSpPr>
        <p:spPr>
          <a:xfrm>
            <a:off x="4850937" y="2773615"/>
            <a:ext cx="1138437" cy="399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9" b="1" i="1" dirty="0">
                <a:solidFill>
                  <a:srgbClr val="734C8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Gateway</a:t>
            </a:r>
            <a:endParaRPr lang="en-US" sz="1999" b="1" i="1" dirty="0">
              <a:solidFill>
                <a:srgbClr val="734C82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8CC9E7E-3633-874A-88E8-A00B1ED5BDF9}"/>
              </a:ext>
            </a:extLst>
          </p:cNvPr>
          <p:cNvSpPr/>
          <p:nvPr/>
        </p:nvSpPr>
        <p:spPr bwMode="auto">
          <a:xfrm>
            <a:off x="3295930" y="2779595"/>
            <a:ext cx="1045524" cy="818193"/>
          </a:xfrm>
          <a:custGeom>
            <a:avLst/>
            <a:gdLst>
              <a:gd name="connsiteX0" fmla="*/ 0 w 1045524"/>
              <a:gd name="connsiteY0" fmla="*/ 136368 h 818193"/>
              <a:gd name="connsiteX1" fmla="*/ 136368 w 1045524"/>
              <a:gd name="connsiteY1" fmla="*/ 0 h 818193"/>
              <a:gd name="connsiteX2" fmla="*/ 909156 w 1045524"/>
              <a:gd name="connsiteY2" fmla="*/ 0 h 818193"/>
              <a:gd name="connsiteX3" fmla="*/ 1045524 w 1045524"/>
              <a:gd name="connsiteY3" fmla="*/ 136368 h 818193"/>
              <a:gd name="connsiteX4" fmla="*/ 1045524 w 1045524"/>
              <a:gd name="connsiteY4" fmla="*/ 681825 h 818193"/>
              <a:gd name="connsiteX5" fmla="*/ 909156 w 1045524"/>
              <a:gd name="connsiteY5" fmla="*/ 818193 h 818193"/>
              <a:gd name="connsiteX6" fmla="*/ 136368 w 1045524"/>
              <a:gd name="connsiteY6" fmla="*/ 818193 h 818193"/>
              <a:gd name="connsiteX7" fmla="*/ 0 w 1045524"/>
              <a:gd name="connsiteY7" fmla="*/ 681825 h 818193"/>
              <a:gd name="connsiteX8" fmla="*/ 0 w 1045524"/>
              <a:gd name="connsiteY8" fmla="*/ 136368 h 81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524" h="818193" extrusionOk="0">
                <a:moveTo>
                  <a:pt x="0" y="136368"/>
                </a:moveTo>
                <a:cubicBezTo>
                  <a:pt x="-1330" y="60234"/>
                  <a:pt x="58606" y="919"/>
                  <a:pt x="136368" y="0"/>
                </a:cubicBezTo>
                <a:cubicBezTo>
                  <a:pt x="341696" y="45875"/>
                  <a:pt x="797170" y="18959"/>
                  <a:pt x="909156" y="0"/>
                </a:cubicBezTo>
                <a:cubicBezTo>
                  <a:pt x="983727" y="725"/>
                  <a:pt x="1043936" y="69830"/>
                  <a:pt x="1045524" y="136368"/>
                </a:cubicBezTo>
                <a:cubicBezTo>
                  <a:pt x="1008486" y="224511"/>
                  <a:pt x="1008964" y="483353"/>
                  <a:pt x="1045524" y="681825"/>
                </a:cubicBezTo>
                <a:cubicBezTo>
                  <a:pt x="1054677" y="758225"/>
                  <a:pt x="990142" y="806519"/>
                  <a:pt x="909156" y="818193"/>
                </a:cubicBezTo>
                <a:cubicBezTo>
                  <a:pt x="777325" y="883905"/>
                  <a:pt x="479073" y="753535"/>
                  <a:pt x="136368" y="818193"/>
                </a:cubicBezTo>
                <a:cubicBezTo>
                  <a:pt x="60721" y="815013"/>
                  <a:pt x="-8130" y="768437"/>
                  <a:pt x="0" y="681825"/>
                </a:cubicBezTo>
                <a:cubicBezTo>
                  <a:pt x="-6425" y="516544"/>
                  <a:pt x="32606" y="236291"/>
                  <a:pt x="0" y="136368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ED40DE5-8EC8-FF49-92B7-9EA7BDAF3C32}"/>
              </a:ext>
            </a:extLst>
          </p:cNvPr>
          <p:cNvSpPr/>
          <p:nvPr/>
        </p:nvSpPr>
        <p:spPr bwMode="auto">
          <a:xfrm>
            <a:off x="6683213" y="2764879"/>
            <a:ext cx="1009292" cy="832908"/>
          </a:xfrm>
          <a:custGeom>
            <a:avLst/>
            <a:gdLst>
              <a:gd name="connsiteX0" fmla="*/ 0 w 1009292"/>
              <a:gd name="connsiteY0" fmla="*/ 138821 h 832908"/>
              <a:gd name="connsiteX1" fmla="*/ 138821 w 1009292"/>
              <a:gd name="connsiteY1" fmla="*/ 0 h 832908"/>
              <a:gd name="connsiteX2" fmla="*/ 870471 w 1009292"/>
              <a:gd name="connsiteY2" fmla="*/ 0 h 832908"/>
              <a:gd name="connsiteX3" fmla="*/ 1009292 w 1009292"/>
              <a:gd name="connsiteY3" fmla="*/ 138821 h 832908"/>
              <a:gd name="connsiteX4" fmla="*/ 1009292 w 1009292"/>
              <a:gd name="connsiteY4" fmla="*/ 694087 h 832908"/>
              <a:gd name="connsiteX5" fmla="*/ 870471 w 1009292"/>
              <a:gd name="connsiteY5" fmla="*/ 832908 h 832908"/>
              <a:gd name="connsiteX6" fmla="*/ 138821 w 1009292"/>
              <a:gd name="connsiteY6" fmla="*/ 832908 h 832908"/>
              <a:gd name="connsiteX7" fmla="*/ 0 w 1009292"/>
              <a:gd name="connsiteY7" fmla="*/ 694087 h 832908"/>
              <a:gd name="connsiteX8" fmla="*/ 0 w 1009292"/>
              <a:gd name="connsiteY8" fmla="*/ 138821 h 83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292" h="832908" extrusionOk="0">
                <a:moveTo>
                  <a:pt x="0" y="138821"/>
                </a:moveTo>
                <a:cubicBezTo>
                  <a:pt x="-8086" y="67204"/>
                  <a:pt x="49736" y="828"/>
                  <a:pt x="138821" y="0"/>
                </a:cubicBezTo>
                <a:cubicBezTo>
                  <a:pt x="487713" y="-37613"/>
                  <a:pt x="557801" y="57247"/>
                  <a:pt x="870471" y="0"/>
                </a:cubicBezTo>
                <a:cubicBezTo>
                  <a:pt x="944030" y="7222"/>
                  <a:pt x="1022710" y="65089"/>
                  <a:pt x="1009292" y="138821"/>
                </a:cubicBezTo>
                <a:cubicBezTo>
                  <a:pt x="1013180" y="301236"/>
                  <a:pt x="1024255" y="417337"/>
                  <a:pt x="1009292" y="694087"/>
                </a:cubicBezTo>
                <a:cubicBezTo>
                  <a:pt x="1007042" y="784681"/>
                  <a:pt x="944712" y="835507"/>
                  <a:pt x="870471" y="832908"/>
                </a:cubicBezTo>
                <a:cubicBezTo>
                  <a:pt x="774506" y="771502"/>
                  <a:pt x="497139" y="866909"/>
                  <a:pt x="138821" y="832908"/>
                </a:cubicBezTo>
                <a:cubicBezTo>
                  <a:pt x="73270" y="828823"/>
                  <a:pt x="-2922" y="772078"/>
                  <a:pt x="0" y="694087"/>
                </a:cubicBezTo>
                <a:cubicBezTo>
                  <a:pt x="17186" y="504539"/>
                  <a:pt x="8197" y="201895"/>
                  <a:pt x="0" y="138821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66168573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F4547B-F177-A548-B1BE-0E3ED28DC61A}"/>
              </a:ext>
            </a:extLst>
          </p:cNvPr>
          <p:cNvCxnSpPr>
            <a:cxnSpLocks/>
            <a:stCxn id="56" idx="2"/>
            <a:endCxn id="19" idx="0"/>
          </p:cNvCxnSpPr>
          <p:nvPr/>
        </p:nvCxnSpPr>
        <p:spPr bwMode="auto">
          <a:xfrm>
            <a:off x="3222875" y="2136015"/>
            <a:ext cx="595817" cy="643580"/>
          </a:xfrm>
          <a:prstGeom prst="straightConnector1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BC46A68-3EBE-AA45-BEAC-C8047F011DE2}"/>
              </a:ext>
            </a:extLst>
          </p:cNvPr>
          <p:cNvSpPr txBox="1"/>
          <p:nvPr/>
        </p:nvSpPr>
        <p:spPr>
          <a:xfrm>
            <a:off x="6847762" y="659220"/>
            <a:ext cx="1041946" cy="4259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Subscribe Tags</a:t>
            </a:r>
          </a:p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Publish Tags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15D8E8-2A58-5E4D-B494-CE4282A91447}"/>
              </a:ext>
            </a:extLst>
          </p:cNvPr>
          <p:cNvCxnSpPr>
            <a:cxnSpLocks/>
            <a:endCxn id="6" idx="0"/>
          </p:cNvCxnSpPr>
          <p:nvPr/>
        </p:nvCxnSpPr>
        <p:spPr bwMode="auto">
          <a:xfrm flipH="1">
            <a:off x="7188247" y="1963664"/>
            <a:ext cx="787883" cy="721139"/>
          </a:xfrm>
          <a:prstGeom prst="straightConnector1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9D9A59-9F59-8443-8CDC-F611A3AD6F22}"/>
              </a:ext>
            </a:extLst>
          </p:cNvPr>
          <p:cNvCxnSpPr>
            <a:cxnSpLocks/>
            <a:stCxn id="42" idx="2"/>
          </p:cNvCxnSpPr>
          <p:nvPr/>
        </p:nvCxnSpPr>
        <p:spPr bwMode="auto">
          <a:xfrm>
            <a:off x="5401625" y="4012319"/>
            <a:ext cx="3896346" cy="1056661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E67143C2-19A1-B043-ABD8-A44B594D171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600" b="9600"/>
          <a:stretch/>
        </p:blipFill>
        <p:spPr>
          <a:xfrm>
            <a:off x="4436309" y="5045908"/>
            <a:ext cx="2112912" cy="53777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73854CF-E519-AB43-88BF-43557A0306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7361" y="5044215"/>
            <a:ext cx="2030942" cy="755257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C5A8928-2268-9A46-B840-E4D5EFDEE127}"/>
              </a:ext>
            </a:extLst>
          </p:cNvPr>
          <p:cNvSpPr/>
          <p:nvPr/>
        </p:nvSpPr>
        <p:spPr>
          <a:xfrm>
            <a:off x="7103946" y="5774841"/>
            <a:ext cx="154641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9" dirty="0">
                <a:solidFill>
                  <a:srgbClr val="2099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WinCC Unified</a:t>
            </a:r>
            <a:endParaRPr lang="en-US" sz="1799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8D060D-5D3C-1343-B205-65DAD44D2F4B}"/>
              </a:ext>
            </a:extLst>
          </p:cNvPr>
          <p:cNvCxnSpPr>
            <a:cxnSpLocks/>
            <a:stCxn id="42" idx="2"/>
            <a:endCxn id="37" idx="0"/>
          </p:cNvCxnSpPr>
          <p:nvPr/>
        </p:nvCxnSpPr>
        <p:spPr bwMode="auto">
          <a:xfrm>
            <a:off x="5401625" y="4012319"/>
            <a:ext cx="91140" cy="1033589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B3602F1-08AC-0441-962C-790CF9EB0D93}"/>
              </a:ext>
            </a:extLst>
          </p:cNvPr>
          <p:cNvCxnSpPr>
            <a:cxnSpLocks/>
            <a:stCxn id="42" idx="2"/>
          </p:cNvCxnSpPr>
          <p:nvPr/>
        </p:nvCxnSpPr>
        <p:spPr bwMode="auto">
          <a:xfrm>
            <a:off x="5401625" y="4012319"/>
            <a:ext cx="1967110" cy="119127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3BC88A3-F95B-3246-8F19-04EE22663022}"/>
              </a:ext>
            </a:extLst>
          </p:cNvPr>
          <p:cNvSpPr/>
          <p:nvPr/>
        </p:nvSpPr>
        <p:spPr>
          <a:xfrm>
            <a:off x="4650842" y="3643115"/>
            <a:ext cx="1501566" cy="36920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799" dirty="0">
                <a:solidFill>
                  <a:srgbClr val="734C8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OPC UA Client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AA9D2907-E607-024F-9EAE-C8D7C8D3876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8867" t="31648" r="20715" b="31551"/>
          <a:stretch/>
        </p:blipFill>
        <p:spPr>
          <a:xfrm>
            <a:off x="9573468" y="2971639"/>
            <a:ext cx="1538988" cy="34782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497DAC01-BAAA-6A49-8E82-7346C012524F}"/>
              </a:ext>
            </a:extLst>
          </p:cNvPr>
          <p:cNvSpPr/>
          <p:nvPr/>
        </p:nvSpPr>
        <p:spPr>
          <a:xfrm>
            <a:off x="9733978" y="3274523"/>
            <a:ext cx="1217969" cy="415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49" dirty="0"/>
              <a:t>Database Logger</a:t>
            </a:r>
          </a:p>
          <a:p>
            <a:pPr algn="ctr"/>
            <a:r>
              <a:rPr lang="en-US" sz="1049" dirty="0"/>
              <a:t>Query via GraphQL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5308A0F4-4C8D-8F4D-8811-0629C8D0B7F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8867" t="31648" r="20715" b="31551"/>
          <a:stretch/>
        </p:blipFill>
        <p:spPr>
          <a:xfrm rot="16200000">
            <a:off x="7643531" y="3097956"/>
            <a:ext cx="859436" cy="194239"/>
          </a:xfrm>
          <a:prstGeom prst="rect">
            <a:avLst/>
          </a:prstGeom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EAC0CBBB-2AA0-D240-A9AF-3808831CE2AB}"/>
              </a:ext>
            </a:extLst>
          </p:cNvPr>
          <p:cNvSpPr/>
          <p:nvPr/>
        </p:nvSpPr>
        <p:spPr bwMode="auto">
          <a:xfrm>
            <a:off x="7867113" y="2770105"/>
            <a:ext cx="412365" cy="846848"/>
          </a:xfrm>
          <a:custGeom>
            <a:avLst/>
            <a:gdLst>
              <a:gd name="connsiteX0" fmla="*/ 0 w 412365"/>
              <a:gd name="connsiteY0" fmla="*/ 68729 h 846848"/>
              <a:gd name="connsiteX1" fmla="*/ 68729 w 412365"/>
              <a:gd name="connsiteY1" fmla="*/ 0 h 846848"/>
              <a:gd name="connsiteX2" fmla="*/ 343636 w 412365"/>
              <a:gd name="connsiteY2" fmla="*/ 0 h 846848"/>
              <a:gd name="connsiteX3" fmla="*/ 412365 w 412365"/>
              <a:gd name="connsiteY3" fmla="*/ 68729 h 846848"/>
              <a:gd name="connsiteX4" fmla="*/ 412365 w 412365"/>
              <a:gd name="connsiteY4" fmla="*/ 778119 h 846848"/>
              <a:gd name="connsiteX5" fmla="*/ 343636 w 412365"/>
              <a:gd name="connsiteY5" fmla="*/ 846848 h 846848"/>
              <a:gd name="connsiteX6" fmla="*/ 68729 w 412365"/>
              <a:gd name="connsiteY6" fmla="*/ 846848 h 846848"/>
              <a:gd name="connsiteX7" fmla="*/ 0 w 412365"/>
              <a:gd name="connsiteY7" fmla="*/ 778119 h 846848"/>
              <a:gd name="connsiteX8" fmla="*/ 0 w 412365"/>
              <a:gd name="connsiteY8" fmla="*/ 68729 h 84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365" h="846848" extrusionOk="0">
                <a:moveTo>
                  <a:pt x="0" y="68729"/>
                </a:moveTo>
                <a:cubicBezTo>
                  <a:pt x="468" y="31654"/>
                  <a:pt x="36372" y="322"/>
                  <a:pt x="68729" y="0"/>
                </a:cubicBezTo>
                <a:cubicBezTo>
                  <a:pt x="147767" y="5628"/>
                  <a:pt x="246531" y="-12785"/>
                  <a:pt x="343636" y="0"/>
                </a:cubicBezTo>
                <a:cubicBezTo>
                  <a:pt x="381395" y="-3838"/>
                  <a:pt x="409757" y="37717"/>
                  <a:pt x="412365" y="68729"/>
                </a:cubicBezTo>
                <a:cubicBezTo>
                  <a:pt x="454619" y="271561"/>
                  <a:pt x="372502" y="592985"/>
                  <a:pt x="412365" y="778119"/>
                </a:cubicBezTo>
                <a:cubicBezTo>
                  <a:pt x="415844" y="812990"/>
                  <a:pt x="385065" y="848166"/>
                  <a:pt x="343636" y="846848"/>
                </a:cubicBezTo>
                <a:cubicBezTo>
                  <a:pt x="230057" y="869021"/>
                  <a:pt x="188790" y="852165"/>
                  <a:pt x="68729" y="846848"/>
                </a:cubicBezTo>
                <a:cubicBezTo>
                  <a:pt x="29801" y="847005"/>
                  <a:pt x="-1400" y="816766"/>
                  <a:pt x="0" y="778119"/>
                </a:cubicBezTo>
                <a:cubicBezTo>
                  <a:pt x="-33964" y="576489"/>
                  <a:pt x="6667" y="393821"/>
                  <a:pt x="0" y="68729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300883730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6" name="Picture 55" descr="Text, whiteboard&#10;&#10;Description automatically generated">
            <a:extLst>
              <a:ext uri="{FF2B5EF4-FFF2-40B4-BE49-F238E27FC236}">
                <a16:creationId xmlns:a16="http://schemas.microsoft.com/office/drawing/2014/main" id="{1E99B65F-79BD-1646-B132-D33CFB5E8B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29179" y="557241"/>
            <a:ext cx="3787391" cy="1578774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58" name="Picture 5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D78D672-0751-994F-925C-E735989625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76130" y="557511"/>
            <a:ext cx="2975818" cy="189414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09E757D-71CA-0447-90D6-249BB18021CF}"/>
              </a:ext>
            </a:extLst>
          </p:cNvPr>
          <p:cNvSpPr txBox="1"/>
          <p:nvPr/>
        </p:nvSpPr>
        <p:spPr>
          <a:xfrm>
            <a:off x="5110462" y="577095"/>
            <a:ext cx="1041946" cy="6494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Query Tags</a:t>
            </a:r>
          </a:p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Mutate Tags</a:t>
            </a:r>
          </a:p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Subscribe Tags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757A050-6138-7D44-BBD8-F068D40B7217}"/>
              </a:ext>
            </a:extLst>
          </p:cNvPr>
          <p:cNvCxnSpPr>
            <a:cxnSpLocks/>
            <a:stCxn id="4" idx="3"/>
            <a:endCxn id="48" idx="1"/>
          </p:cNvCxnSpPr>
          <p:nvPr/>
        </p:nvCxnSpPr>
        <p:spPr bwMode="auto">
          <a:xfrm flipV="1">
            <a:off x="8394410" y="3321026"/>
            <a:ext cx="1149477" cy="902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8B8D8775-3B36-9342-9775-1B1F2F1FE45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3906"/>
          <a:stretch/>
        </p:blipFill>
        <p:spPr>
          <a:xfrm>
            <a:off x="568820" y="4398534"/>
            <a:ext cx="3034865" cy="1902225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B60078-D27D-274D-93A8-36ABF65F2877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7625" y="4067084"/>
            <a:ext cx="2507596" cy="54867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3" name="Grafik 123">
            <a:extLst>
              <a:ext uri="{FF2B5EF4-FFF2-40B4-BE49-F238E27FC236}">
                <a16:creationId xmlns:a16="http://schemas.microsoft.com/office/drawing/2014/main" id="{4AB12B0F-70F6-D044-8B0E-EAB81F734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3301" y="574881"/>
            <a:ext cx="557161" cy="557161"/>
          </a:xfrm>
          <a:prstGeom prst="rect">
            <a:avLst/>
          </a:prstGeom>
        </p:spPr>
      </p:pic>
      <p:pic>
        <p:nvPicPr>
          <p:cNvPr id="54" name="Picture 5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9F0A355-F772-2D45-9319-14068B5C49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3956" y="350682"/>
            <a:ext cx="821773" cy="2081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5AABC21-2071-D548-8ECD-CA16B545F1B0}"/>
              </a:ext>
            </a:extLst>
          </p:cNvPr>
          <p:cNvSpPr txBox="1"/>
          <p:nvPr/>
        </p:nvSpPr>
        <p:spPr>
          <a:xfrm>
            <a:off x="5041560" y="1717738"/>
            <a:ext cx="1041946" cy="4454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HTTP</a:t>
            </a:r>
          </a:p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Websocket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55FB50-27C6-7B48-BFA4-76AFDA918C0E}"/>
              </a:ext>
            </a:extLst>
          </p:cNvPr>
          <p:cNvSpPr txBox="1"/>
          <p:nvPr/>
        </p:nvSpPr>
        <p:spPr>
          <a:xfrm>
            <a:off x="6847762" y="1915604"/>
            <a:ext cx="1041946" cy="2419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TCP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255F1F-7EB2-DD46-B82B-A0B79C8AE47C}"/>
              </a:ext>
            </a:extLst>
          </p:cNvPr>
          <p:cNvSpPr txBox="1"/>
          <p:nvPr/>
        </p:nvSpPr>
        <p:spPr>
          <a:xfrm>
            <a:off x="1766231" y="6278545"/>
            <a:ext cx="20329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https://new.siemens.com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7C55C32-22AB-F545-A6C5-AFD8D04B56EE}"/>
              </a:ext>
            </a:extLst>
          </p:cNvPr>
          <p:cNvSpPr/>
          <p:nvPr/>
        </p:nvSpPr>
        <p:spPr>
          <a:xfrm>
            <a:off x="4482278" y="289101"/>
            <a:ext cx="737318" cy="276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>
                <a:solidFill>
                  <a:srgbClr val="E535AB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GraphQL</a:t>
            </a:r>
            <a:endParaRPr lang="en-US" sz="1799" dirty="0">
              <a:solidFill>
                <a:srgbClr val="E535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40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655B1CE5-AD15-4349-9B5C-4D62D98E663C}"/>
              </a:ext>
            </a:extLst>
          </p:cNvPr>
          <p:cNvSpPr/>
          <p:nvPr/>
        </p:nvSpPr>
        <p:spPr bwMode="auto">
          <a:xfrm>
            <a:off x="1092799" y="2750337"/>
            <a:ext cx="10069425" cy="98250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661058248">
                  <a:custGeom>
                    <a:avLst/>
                    <a:gdLst>
                      <a:gd name="connsiteX0" fmla="*/ 0 w 6509436"/>
                      <a:gd name="connsiteY0" fmla="*/ 0 h 414980"/>
                      <a:gd name="connsiteX1" fmla="*/ 585849 w 6509436"/>
                      <a:gd name="connsiteY1" fmla="*/ 0 h 414980"/>
                      <a:gd name="connsiteX2" fmla="*/ 1366982 w 6509436"/>
                      <a:gd name="connsiteY2" fmla="*/ 0 h 414980"/>
                      <a:gd name="connsiteX3" fmla="*/ 1952831 w 6509436"/>
                      <a:gd name="connsiteY3" fmla="*/ 0 h 414980"/>
                      <a:gd name="connsiteX4" fmla="*/ 2473586 w 6509436"/>
                      <a:gd name="connsiteY4" fmla="*/ 0 h 414980"/>
                      <a:gd name="connsiteX5" fmla="*/ 2929246 w 6509436"/>
                      <a:gd name="connsiteY5" fmla="*/ 0 h 414980"/>
                      <a:gd name="connsiteX6" fmla="*/ 3710379 w 6509436"/>
                      <a:gd name="connsiteY6" fmla="*/ 0 h 414980"/>
                      <a:gd name="connsiteX7" fmla="*/ 4296228 w 6509436"/>
                      <a:gd name="connsiteY7" fmla="*/ 0 h 414980"/>
                      <a:gd name="connsiteX8" fmla="*/ 4947171 w 6509436"/>
                      <a:gd name="connsiteY8" fmla="*/ 0 h 414980"/>
                      <a:gd name="connsiteX9" fmla="*/ 5598115 w 6509436"/>
                      <a:gd name="connsiteY9" fmla="*/ 0 h 414980"/>
                      <a:gd name="connsiteX10" fmla="*/ 6509436 w 6509436"/>
                      <a:gd name="connsiteY10" fmla="*/ 0 h 414980"/>
                      <a:gd name="connsiteX11" fmla="*/ 6509436 w 6509436"/>
                      <a:gd name="connsiteY11" fmla="*/ 414980 h 414980"/>
                      <a:gd name="connsiteX12" fmla="*/ 6053775 w 6509436"/>
                      <a:gd name="connsiteY12" fmla="*/ 414980 h 414980"/>
                      <a:gd name="connsiteX13" fmla="*/ 5402832 w 6509436"/>
                      <a:gd name="connsiteY13" fmla="*/ 414980 h 414980"/>
                      <a:gd name="connsiteX14" fmla="*/ 4816983 w 6509436"/>
                      <a:gd name="connsiteY14" fmla="*/ 414980 h 414980"/>
                      <a:gd name="connsiteX15" fmla="*/ 4100945 w 6509436"/>
                      <a:gd name="connsiteY15" fmla="*/ 414980 h 414980"/>
                      <a:gd name="connsiteX16" fmla="*/ 3319812 w 6509436"/>
                      <a:gd name="connsiteY16" fmla="*/ 414980 h 414980"/>
                      <a:gd name="connsiteX17" fmla="*/ 2799057 w 6509436"/>
                      <a:gd name="connsiteY17" fmla="*/ 414980 h 414980"/>
                      <a:gd name="connsiteX18" fmla="*/ 2343397 w 6509436"/>
                      <a:gd name="connsiteY18" fmla="*/ 414980 h 414980"/>
                      <a:gd name="connsiteX19" fmla="*/ 1562265 w 6509436"/>
                      <a:gd name="connsiteY19" fmla="*/ 414980 h 414980"/>
                      <a:gd name="connsiteX20" fmla="*/ 846227 w 6509436"/>
                      <a:gd name="connsiteY20" fmla="*/ 414980 h 414980"/>
                      <a:gd name="connsiteX21" fmla="*/ 0 w 6509436"/>
                      <a:gd name="connsiteY21" fmla="*/ 414980 h 414980"/>
                      <a:gd name="connsiteX22" fmla="*/ 0 w 6509436"/>
                      <a:gd name="connsiteY22" fmla="*/ 0 h 414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509436" h="414980" fill="none" extrusionOk="0">
                        <a:moveTo>
                          <a:pt x="0" y="0"/>
                        </a:moveTo>
                        <a:cubicBezTo>
                          <a:pt x="146068" y="-17047"/>
                          <a:pt x="356889" y="-3740"/>
                          <a:pt x="585849" y="0"/>
                        </a:cubicBezTo>
                        <a:cubicBezTo>
                          <a:pt x="814809" y="3740"/>
                          <a:pt x="1022381" y="18979"/>
                          <a:pt x="1366982" y="0"/>
                        </a:cubicBezTo>
                        <a:cubicBezTo>
                          <a:pt x="1711583" y="-18979"/>
                          <a:pt x="1823714" y="5801"/>
                          <a:pt x="1952831" y="0"/>
                        </a:cubicBezTo>
                        <a:cubicBezTo>
                          <a:pt x="2081948" y="-5801"/>
                          <a:pt x="2309421" y="-3691"/>
                          <a:pt x="2473586" y="0"/>
                        </a:cubicBezTo>
                        <a:cubicBezTo>
                          <a:pt x="2637751" y="3691"/>
                          <a:pt x="2770297" y="-21236"/>
                          <a:pt x="2929246" y="0"/>
                        </a:cubicBezTo>
                        <a:cubicBezTo>
                          <a:pt x="3088195" y="21236"/>
                          <a:pt x="3373259" y="22983"/>
                          <a:pt x="3710379" y="0"/>
                        </a:cubicBezTo>
                        <a:cubicBezTo>
                          <a:pt x="4047499" y="-22983"/>
                          <a:pt x="4176155" y="6273"/>
                          <a:pt x="4296228" y="0"/>
                        </a:cubicBezTo>
                        <a:cubicBezTo>
                          <a:pt x="4416301" y="-6273"/>
                          <a:pt x="4719597" y="12345"/>
                          <a:pt x="4947171" y="0"/>
                        </a:cubicBezTo>
                        <a:cubicBezTo>
                          <a:pt x="5174745" y="-12345"/>
                          <a:pt x="5371201" y="-4080"/>
                          <a:pt x="5598115" y="0"/>
                        </a:cubicBezTo>
                        <a:cubicBezTo>
                          <a:pt x="5825029" y="4080"/>
                          <a:pt x="6150508" y="-43413"/>
                          <a:pt x="6509436" y="0"/>
                        </a:cubicBezTo>
                        <a:cubicBezTo>
                          <a:pt x="6514655" y="96279"/>
                          <a:pt x="6496491" y="217879"/>
                          <a:pt x="6509436" y="414980"/>
                        </a:cubicBezTo>
                        <a:cubicBezTo>
                          <a:pt x="6377262" y="394148"/>
                          <a:pt x="6208800" y="403288"/>
                          <a:pt x="6053775" y="414980"/>
                        </a:cubicBezTo>
                        <a:cubicBezTo>
                          <a:pt x="5898750" y="426672"/>
                          <a:pt x="5540281" y="447390"/>
                          <a:pt x="5402832" y="414980"/>
                        </a:cubicBezTo>
                        <a:cubicBezTo>
                          <a:pt x="5265383" y="382570"/>
                          <a:pt x="4985571" y="430849"/>
                          <a:pt x="4816983" y="414980"/>
                        </a:cubicBezTo>
                        <a:cubicBezTo>
                          <a:pt x="4648395" y="399111"/>
                          <a:pt x="4427689" y="411294"/>
                          <a:pt x="4100945" y="414980"/>
                        </a:cubicBezTo>
                        <a:cubicBezTo>
                          <a:pt x="3774201" y="418666"/>
                          <a:pt x="3657511" y="418598"/>
                          <a:pt x="3319812" y="414980"/>
                        </a:cubicBezTo>
                        <a:cubicBezTo>
                          <a:pt x="2982113" y="411362"/>
                          <a:pt x="3009631" y="438066"/>
                          <a:pt x="2799057" y="414980"/>
                        </a:cubicBezTo>
                        <a:cubicBezTo>
                          <a:pt x="2588483" y="391894"/>
                          <a:pt x="2493368" y="410610"/>
                          <a:pt x="2343397" y="414980"/>
                        </a:cubicBezTo>
                        <a:cubicBezTo>
                          <a:pt x="2193426" y="419350"/>
                          <a:pt x="1935106" y="398436"/>
                          <a:pt x="1562265" y="414980"/>
                        </a:cubicBezTo>
                        <a:cubicBezTo>
                          <a:pt x="1189424" y="431524"/>
                          <a:pt x="1051439" y="430221"/>
                          <a:pt x="846227" y="414980"/>
                        </a:cubicBezTo>
                        <a:cubicBezTo>
                          <a:pt x="641015" y="399739"/>
                          <a:pt x="173546" y="387921"/>
                          <a:pt x="0" y="414980"/>
                        </a:cubicBezTo>
                        <a:cubicBezTo>
                          <a:pt x="-8195" y="311883"/>
                          <a:pt x="-16246" y="183174"/>
                          <a:pt x="0" y="0"/>
                        </a:cubicBezTo>
                        <a:close/>
                      </a:path>
                      <a:path w="6509436" h="414980" stroke="0" extrusionOk="0">
                        <a:moveTo>
                          <a:pt x="0" y="0"/>
                        </a:moveTo>
                        <a:cubicBezTo>
                          <a:pt x="311355" y="-31208"/>
                          <a:pt x="524862" y="11593"/>
                          <a:pt x="781132" y="0"/>
                        </a:cubicBezTo>
                        <a:cubicBezTo>
                          <a:pt x="1037402" y="-11593"/>
                          <a:pt x="1151604" y="-8761"/>
                          <a:pt x="1432076" y="0"/>
                        </a:cubicBezTo>
                        <a:cubicBezTo>
                          <a:pt x="1712548" y="8761"/>
                          <a:pt x="1825681" y="-4408"/>
                          <a:pt x="2083020" y="0"/>
                        </a:cubicBezTo>
                        <a:cubicBezTo>
                          <a:pt x="2340359" y="4408"/>
                          <a:pt x="2463182" y="21288"/>
                          <a:pt x="2603774" y="0"/>
                        </a:cubicBezTo>
                        <a:cubicBezTo>
                          <a:pt x="2744366" y="-21288"/>
                          <a:pt x="2951427" y="8073"/>
                          <a:pt x="3124529" y="0"/>
                        </a:cubicBezTo>
                        <a:cubicBezTo>
                          <a:pt x="3297631" y="-8073"/>
                          <a:pt x="3735333" y="90"/>
                          <a:pt x="3905662" y="0"/>
                        </a:cubicBezTo>
                        <a:cubicBezTo>
                          <a:pt x="4075991" y="-90"/>
                          <a:pt x="4298756" y="18843"/>
                          <a:pt x="4556605" y="0"/>
                        </a:cubicBezTo>
                        <a:cubicBezTo>
                          <a:pt x="4814454" y="-18843"/>
                          <a:pt x="4888118" y="10015"/>
                          <a:pt x="5142454" y="0"/>
                        </a:cubicBezTo>
                        <a:cubicBezTo>
                          <a:pt x="5396790" y="-10015"/>
                          <a:pt x="5640956" y="-1408"/>
                          <a:pt x="5858492" y="0"/>
                        </a:cubicBezTo>
                        <a:cubicBezTo>
                          <a:pt x="6076028" y="1408"/>
                          <a:pt x="6280539" y="10205"/>
                          <a:pt x="6509436" y="0"/>
                        </a:cubicBezTo>
                        <a:cubicBezTo>
                          <a:pt x="6496216" y="132373"/>
                          <a:pt x="6509629" y="212669"/>
                          <a:pt x="6509436" y="414980"/>
                        </a:cubicBezTo>
                        <a:cubicBezTo>
                          <a:pt x="6142393" y="413790"/>
                          <a:pt x="5964311" y="419858"/>
                          <a:pt x="5728304" y="414980"/>
                        </a:cubicBezTo>
                        <a:cubicBezTo>
                          <a:pt x="5492297" y="410102"/>
                          <a:pt x="5450750" y="426161"/>
                          <a:pt x="5207549" y="414980"/>
                        </a:cubicBezTo>
                        <a:cubicBezTo>
                          <a:pt x="4964349" y="403799"/>
                          <a:pt x="4832501" y="431494"/>
                          <a:pt x="4556605" y="414980"/>
                        </a:cubicBezTo>
                        <a:cubicBezTo>
                          <a:pt x="4280709" y="398466"/>
                          <a:pt x="4323815" y="429003"/>
                          <a:pt x="4100945" y="414980"/>
                        </a:cubicBezTo>
                        <a:cubicBezTo>
                          <a:pt x="3878075" y="400957"/>
                          <a:pt x="3634282" y="393481"/>
                          <a:pt x="3450001" y="414980"/>
                        </a:cubicBezTo>
                        <a:cubicBezTo>
                          <a:pt x="3265720" y="436479"/>
                          <a:pt x="3192546" y="436872"/>
                          <a:pt x="2994341" y="414980"/>
                        </a:cubicBezTo>
                        <a:cubicBezTo>
                          <a:pt x="2796136" y="393088"/>
                          <a:pt x="2649443" y="416410"/>
                          <a:pt x="2538680" y="414980"/>
                        </a:cubicBezTo>
                        <a:cubicBezTo>
                          <a:pt x="2427917" y="413550"/>
                          <a:pt x="1964356" y="403687"/>
                          <a:pt x="1757548" y="414980"/>
                        </a:cubicBezTo>
                        <a:cubicBezTo>
                          <a:pt x="1550740" y="426273"/>
                          <a:pt x="1343665" y="414825"/>
                          <a:pt x="1171698" y="414980"/>
                        </a:cubicBezTo>
                        <a:cubicBezTo>
                          <a:pt x="999731" y="415136"/>
                          <a:pt x="389330" y="435970"/>
                          <a:pt x="0" y="414980"/>
                        </a:cubicBezTo>
                        <a:cubicBezTo>
                          <a:pt x="-4418" y="242129"/>
                          <a:pt x="1837" y="109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rgbClr val="209999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5" name="Picture 8" descr="S7-1500, CPU 1515-2 PN SIEMENS 6ES7515-2AM01-0AB0">
            <a:extLst>
              <a:ext uri="{FF2B5EF4-FFF2-40B4-BE49-F238E27FC236}">
                <a16:creationId xmlns:a16="http://schemas.microsoft.com/office/drawing/2014/main" id="{2C8D78D4-B3E4-F043-B05E-0A44D31BE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097" y="5465968"/>
            <a:ext cx="904549" cy="90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5" name="Picture 7184" descr="Graphical user interface&#10;&#10;Description automatically generated">
            <a:extLst>
              <a:ext uri="{FF2B5EF4-FFF2-40B4-BE49-F238E27FC236}">
                <a16:creationId xmlns:a16="http://schemas.microsoft.com/office/drawing/2014/main" id="{62CDF5EB-974B-9943-BB8A-4BCE3FBDF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938" y="3000655"/>
            <a:ext cx="694601" cy="1214512"/>
          </a:xfrm>
          <a:prstGeom prst="rect">
            <a:avLst/>
          </a:prstGeom>
        </p:spPr>
      </p:pic>
      <p:sp>
        <p:nvSpPr>
          <p:cNvPr id="7193" name="Rectangle 7192">
            <a:extLst>
              <a:ext uri="{FF2B5EF4-FFF2-40B4-BE49-F238E27FC236}">
                <a16:creationId xmlns:a16="http://schemas.microsoft.com/office/drawing/2014/main" id="{15D1E2CA-3531-B84C-A598-3450B6B09967}"/>
              </a:ext>
            </a:extLst>
          </p:cNvPr>
          <p:cNvSpPr/>
          <p:nvPr/>
        </p:nvSpPr>
        <p:spPr bwMode="auto">
          <a:xfrm>
            <a:off x="2902289" y="3815856"/>
            <a:ext cx="6946119" cy="54525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661058248">
                  <a:custGeom>
                    <a:avLst/>
                    <a:gdLst>
                      <a:gd name="connsiteX0" fmla="*/ 0 w 6509436"/>
                      <a:gd name="connsiteY0" fmla="*/ 0 h 414980"/>
                      <a:gd name="connsiteX1" fmla="*/ 585849 w 6509436"/>
                      <a:gd name="connsiteY1" fmla="*/ 0 h 414980"/>
                      <a:gd name="connsiteX2" fmla="*/ 1366982 w 6509436"/>
                      <a:gd name="connsiteY2" fmla="*/ 0 h 414980"/>
                      <a:gd name="connsiteX3" fmla="*/ 1952831 w 6509436"/>
                      <a:gd name="connsiteY3" fmla="*/ 0 h 414980"/>
                      <a:gd name="connsiteX4" fmla="*/ 2473586 w 6509436"/>
                      <a:gd name="connsiteY4" fmla="*/ 0 h 414980"/>
                      <a:gd name="connsiteX5" fmla="*/ 2929246 w 6509436"/>
                      <a:gd name="connsiteY5" fmla="*/ 0 h 414980"/>
                      <a:gd name="connsiteX6" fmla="*/ 3710379 w 6509436"/>
                      <a:gd name="connsiteY6" fmla="*/ 0 h 414980"/>
                      <a:gd name="connsiteX7" fmla="*/ 4296228 w 6509436"/>
                      <a:gd name="connsiteY7" fmla="*/ 0 h 414980"/>
                      <a:gd name="connsiteX8" fmla="*/ 4947171 w 6509436"/>
                      <a:gd name="connsiteY8" fmla="*/ 0 h 414980"/>
                      <a:gd name="connsiteX9" fmla="*/ 5598115 w 6509436"/>
                      <a:gd name="connsiteY9" fmla="*/ 0 h 414980"/>
                      <a:gd name="connsiteX10" fmla="*/ 6509436 w 6509436"/>
                      <a:gd name="connsiteY10" fmla="*/ 0 h 414980"/>
                      <a:gd name="connsiteX11" fmla="*/ 6509436 w 6509436"/>
                      <a:gd name="connsiteY11" fmla="*/ 414980 h 414980"/>
                      <a:gd name="connsiteX12" fmla="*/ 6053775 w 6509436"/>
                      <a:gd name="connsiteY12" fmla="*/ 414980 h 414980"/>
                      <a:gd name="connsiteX13" fmla="*/ 5402832 w 6509436"/>
                      <a:gd name="connsiteY13" fmla="*/ 414980 h 414980"/>
                      <a:gd name="connsiteX14" fmla="*/ 4816983 w 6509436"/>
                      <a:gd name="connsiteY14" fmla="*/ 414980 h 414980"/>
                      <a:gd name="connsiteX15" fmla="*/ 4100945 w 6509436"/>
                      <a:gd name="connsiteY15" fmla="*/ 414980 h 414980"/>
                      <a:gd name="connsiteX16" fmla="*/ 3319812 w 6509436"/>
                      <a:gd name="connsiteY16" fmla="*/ 414980 h 414980"/>
                      <a:gd name="connsiteX17" fmla="*/ 2799057 w 6509436"/>
                      <a:gd name="connsiteY17" fmla="*/ 414980 h 414980"/>
                      <a:gd name="connsiteX18" fmla="*/ 2343397 w 6509436"/>
                      <a:gd name="connsiteY18" fmla="*/ 414980 h 414980"/>
                      <a:gd name="connsiteX19" fmla="*/ 1562265 w 6509436"/>
                      <a:gd name="connsiteY19" fmla="*/ 414980 h 414980"/>
                      <a:gd name="connsiteX20" fmla="*/ 846227 w 6509436"/>
                      <a:gd name="connsiteY20" fmla="*/ 414980 h 414980"/>
                      <a:gd name="connsiteX21" fmla="*/ 0 w 6509436"/>
                      <a:gd name="connsiteY21" fmla="*/ 414980 h 414980"/>
                      <a:gd name="connsiteX22" fmla="*/ 0 w 6509436"/>
                      <a:gd name="connsiteY22" fmla="*/ 0 h 414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509436" h="414980" fill="none" extrusionOk="0">
                        <a:moveTo>
                          <a:pt x="0" y="0"/>
                        </a:moveTo>
                        <a:cubicBezTo>
                          <a:pt x="146068" y="-17047"/>
                          <a:pt x="356889" y="-3740"/>
                          <a:pt x="585849" y="0"/>
                        </a:cubicBezTo>
                        <a:cubicBezTo>
                          <a:pt x="814809" y="3740"/>
                          <a:pt x="1022381" y="18979"/>
                          <a:pt x="1366982" y="0"/>
                        </a:cubicBezTo>
                        <a:cubicBezTo>
                          <a:pt x="1711583" y="-18979"/>
                          <a:pt x="1823714" y="5801"/>
                          <a:pt x="1952831" y="0"/>
                        </a:cubicBezTo>
                        <a:cubicBezTo>
                          <a:pt x="2081948" y="-5801"/>
                          <a:pt x="2309421" y="-3691"/>
                          <a:pt x="2473586" y="0"/>
                        </a:cubicBezTo>
                        <a:cubicBezTo>
                          <a:pt x="2637751" y="3691"/>
                          <a:pt x="2770297" y="-21236"/>
                          <a:pt x="2929246" y="0"/>
                        </a:cubicBezTo>
                        <a:cubicBezTo>
                          <a:pt x="3088195" y="21236"/>
                          <a:pt x="3373259" y="22983"/>
                          <a:pt x="3710379" y="0"/>
                        </a:cubicBezTo>
                        <a:cubicBezTo>
                          <a:pt x="4047499" y="-22983"/>
                          <a:pt x="4176155" y="6273"/>
                          <a:pt x="4296228" y="0"/>
                        </a:cubicBezTo>
                        <a:cubicBezTo>
                          <a:pt x="4416301" y="-6273"/>
                          <a:pt x="4719597" y="12345"/>
                          <a:pt x="4947171" y="0"/>
                        </a:cubicBezTo>
                        <a:cubicBezTo>
                          <a:pt x="5174745" y="-12345"/>
                          <a:pt x="5371201" y="-4080"/>
                          <a:pt x="5598115" y="0"/>
                        </a:cubicBezTo>
                        <a:cubicBezTo>
                          <a:pt x="5825029" y="4080"/>
                          <a:pt x="6150508" y="-43413"/>
                          <a:pt x="6509436" y="0"/>
                        </a:cubicBezTo>
                        <a:cubicBezTo>
                          <a:pt x="6514655" y="96279"/>
                          <a:pt x="6496491" y="217879"/>
                          <a:pt x="6509436" y="414980"/>
                        </a:cubicBezTo>
                        <a:cubicBezTo>
                          <a:pt x="6377262" y="394148"/>
                          <a:pt x="6208800" y="403288"/>
                          <a:pt x="6053775" y="414980"/>
                        </a:cubicBezTo>
                        <a:cubicBezTo>
                          <a:pt x="5898750" y="426672"/>
                          <a:pt x="5540281" y="447390"/>
                          <a:pt x="5402832" y="414980"/>
                        </a:cubicBezTo>
                        <a:cubicBezTo>
                          <a:pt x="5265383" y="382570"/>
                          <a:pt x="4985571" y="430849"/>
                          <a:pt x="4816983" y="414980"/>
                        </a:cubicBezTo>
                        <a:cubicBezTo>
                          <a:pt x="4648395" y="399111"/>
                          <a:pt x="4427689" y="411294"/>
                          <a:pt x="4100945" y="414980"/>
                        </a:cubicBezTo>
                        <a:cubicBezTo>
                          <a:pt x="3774201" y="418666"/>
                          <a:pt x="3657511" y="418598"/>
                          <a:pt x="3319812" y="414980"/>
                        </a:cubicBezTo>
                        <a:cubicBezTo>
                          <a:pt x="2982113" y="411362"/>
                          <a:pt x="3009631" y="438066"/>
                          <a:pt x="2799057" y="414980"/>
                        </a:cubicBezTo>
                        <a:cubicBezTo>
                          <a:pt x="2588483" y="391894"/>
                          <a:pt x="2493368" y="410610"/>
                          <a:pt x="2343397" y="414980"/>
                        </a:cubicBezTo>
                        <a:cubicBezTo>
                          <a:pt x="2193426" y="419350"/>
                          <a:pt x="1935106" y="398436"/>
                          <a:pt x="1562265" y="414980"/>
                        </a:cubicBezTo>
                        <a:cubicBezTo>
                          <a:pt x="1189424" y="431524"/>
                          <a:pt x="1051439" y="430221"/>
                          <a:pt x="846227" y="414980"/>
                        </a:cubicBezTo>
                        <a:cubicBezTo>
                          <a:pt x="641015" y="399739"/>
                          <a:pt x="173546" y="387921"/>
                          <a:pt x="0" y="414980"/>
                        </a:cubicBezTo>
                        <a:cubicBezTo>
                          <a:pt x="-8195" y="311883"/>
                          <a:pt x="-16246" y="183174"/>
                          <a:pt x="0" y="0"/>
                        </a:cubicBezTo>
                        <a:close/>
                      </a:path>
                      <a:path w="6509436" h="414980" stroke="0" extrusionOk="0">
                        <a:moveTo>
                          <a:pt x="0" y="0"/>
                        </a:moveTo>
                        <a:cubicBezTo>
                          <a:pt x="311355" y="-31208"/>
                          <a:pt x="524862" y="11593"/>
                          <a:pt x="781132" y="0"/>
                        </a:cubicBezTo>
                        <a:cubicBezTo>
                          <a:pt x="1037402" y="-11593"/>
                          <a:pt x="1151604" y="-8761"/>
                          <a:pt x="1432076" y="0"/>
                        </a:cubicBezTo>
                        <a:cubicBezTo>
                          <a:pt x="1712548" y="8761"/>
                          <a:pt x="1825681" y="-4408"/>
                          <a:pt x="2083020" y="0"/>
                        </a:cubicBezTo>
                        <a:cubicBezTo>
                          <a:pt x="2340359" y="4408"/>
                          <a:pt x="2463182" y="21288"/>
                          <a:pt x="2603774" y="0"/>
                        </a:cubicBezTo>
                        <a:cubicBezTo>
                          <a:pt x="2744366" y="-21288"/>
                          <a:pt x="2951427" y="8073"/>
                          <a:pt x="3124529" y="0"/>
                        </a:cubicBezTo>
                        <a:cubicBezTo>
                          <a:pt x="3297631" y="-8073"/>
                          <a:pt x="3735333" y="90"/>
                          <a:pt x="3905662" y="0"/>
                        </a:cubicBezTo>
                        <a:cubicBezTo>
                          <a:pt x="4075991" y="-90"/>
                          <a:pt x="4298756" y="18843"/>
                          <a:pt x="4556605" y="0"/>
                        </a:cubicBezTo>
                        <a:cubicBezTo>
                          <a:pt x="4814454" y="-18843"/>
                          <a:pt x="4888118" y="10015"/>
                          <a:pt x="5142454" y="0"/>
                        </a:cubicBezTo>
                        <a:cubicBezTo>
                          <a:pt x="5396790" y="-10015"/>
                          <a:pt x="5640956" y="-1408"/>
                          <a:pt x="5858492" y="0"/>
                        </a:cubicBezTo>
                        <a:cubicBezTo>
                          <a:pt x="6076028" y="1408"/>
                          <a:pt x="6280539" y="10205"/>
                          <a:pt x="6509436" y="0"/>
                        </a:cubicBezTo>
                        <a:cubicBezTo>
                          <a:pt x="6496216" y="132373"/>
                          <a:pt x="6509629" y="212669"/>
                          <a:pt x="6509436" y="414980"/>
                        </a:cubicBezTo>
                        <a:cubicBezTo>
                          <a:pt x="6142393" y="413790"/>
                          <a:pt x="5964311" y="419858"/>
                          <a:pt x="5728304" y="414980"/>
                        </a:cubicBezTo>
                        <a:cubicBezTo>
                          <a:pt x="5492297" y="410102"/>
                          <a:pt x="5450750" y="426161"/>
                          <a:pt x="5207549" y="414980"/>
                        </a:cubicBezTo>
                        <a:cubicBezTo>
                          <a:pt x="4964349" y="403799"/>
                          <a:pt x="4832501" y="431494"/>
                          <a:pt x="4556605" y="414980"/>
                        </a:cubicBezTo>
                        <a:cubicBezTo>
                          <a:pt x="4280709" y="398466"/>
                          <a:pt x="4323815" y="429003"/>
                          <a:pt x="4100945" y="414980"/>
                        </a:cubicBezTo>
                        <a:cubicBezTo>
                          <a:pt x="3878075" y="400957"/>
                          <a:pt x="3634282" y="393481"/>
                          <a:pt x="3450001" y="414980"/>
                        </a:cubicBezTo>
                        <a:cubicBezTo>
                          <a:pt x="3265720" y="436479"/>
                          <a:pt x="3192546" y="436872"/>
                          <a:pt x="2994341" y="414980"/>
                        </a:cubicBezTo>
                        <a:cubicBezTo>
                          <a:pt x="2796136" y="393088"/>
                          <a:pt x="2649443" y="416410"/>
                          <a:pt x="2538680" y="414980"/>
                        </a:cubicBezTo>
                        <a:cubicBezTo>
                          <a:pt x="2427917" y="413550"/>
                          <a:pt x="1964356" y="403687"/>
                          <a:pt x="1757548" y="414980"/>
                        </a:cubicBezTo>
                        <a:cubicBezTo>
                          <a:pt x="1550740" y="426273"/>
                          <a:pt x="1343665" y="414825"/>
                          <a:pt x="1171698" y="414980"/>
                        </a:cubicBezTo>
                        <a:cubicBezTo>
                          <a:pt x="999731" y="415136"/>
                          <a:pt x="389330" y="435970"/>
                          <a:pt x="0" y="414980"/>
                        </a:cubicBezTo>
                        <a:cubicBezTo>
                          <a:pt x="-4418" y="242129"/>
                          <a:pt x="1837" y="109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rgbClr val="209999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4" name="Picture 63" descr="Logo&#10;&#10;Description automatically generated">
            <a:extLst>
              <a:ext uri="{FF2B5EF4-FFF2-40B4-BE49-F238E27FC236}">
                <a16:creationId xmlns:a16="http://schemas.microsoft.com/office/drawing/2014/main" id="{161920B3-5ABA-8742-AC21-8A193F77E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186925">
            <a:off x="5950913" y="1321444"/>
            <a:ext cx="559940" cy="559940"/>
          </a:xfrm>
          <a:prstGeom prst="rect">
            <a:avLst/>
          </a:prstGeom>
        </p:spPr>
      </p:pic>
      <p:pic>
        <p:nvPicPr>
          <p:cNvPr id="70" name="Picture 10" descr="See the source image">
            <a:extLst>
              <a:ext uri="{FF2B5EF4-FFF2-40B4-BE49-F238E27FC236}">
                <a16:creationId xmlns:a16="http://schemas.microsoft.com/office/drawing/2014/main" id="{AE61AF27-EB2A-9D40-B16D-408031901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628" y="5758764"/>
            <a:ext cx="1235788" cy="82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6" name="Curved Connector 265">
            <a:extLst>
              <a:ext uri="{FF2B5EF4-FFF2-40B4-BE49-F238E27FC236}">
                <a16:creationId xmlns:a16="http://schemas.microsoft.com/office/drawing/2014/main" id="{F5E5D7C8-E93F-1C4A-83EE-8803BDFBBE12}"/>
              </a:ext>
            </a:extLst>
          </p:cNvPr>
          <p:cNvCxnSpPr>
            <a:cxnSpLocks/>
            <a:endCxn id="65" idx="2"/>
          </p:cNvCxnSpPr>
          <p:nvPr/>
        </p:nvCxnSpPr>
        <p:spPr bwMode="auto">
          <a:xfrm rot="10800000">
            <a:off x="3268372" y="6370519"/>
            <a:ext cx="494862" cy="260895"/>
          </a:xfrm>
          <a:prstGeom prst="curvedConnector2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2" name="Curved Connector 271">
            <a:extLst>
              <a:ext uri="{FF2B5EF4-FFF2-40B4-BE49-F238E27FC236}">
                <a16:creationId xmlns:a16="http://schemas.microsoft.com/office/drawing/2014/main" id="{C6C38ACF-9E78-4D46-A107-DB8C9C75122C}"/>
              </a:ext>
            </a:extLst>
          </p:cNvPr>
          <p:cNvCxnSpPr>
            <a:cxnSpLocks/>
            <a:endCxn id="70" idx="2"/>
          </p:cNvCxnSpPr>
          <p:nvPr/>
        </p:nvCxnSpPr>
        <p:spPr bwMode="auto">
          <a:xfrm rot="10800000" flipV="1">
            <a:off x="2242524" y="6398782"/>
            <a:ext cx="888414" cy="180675"/>
          </a:xfrm>
          <a:prstGeom prst="curvedConnector4">
            <a:avLst>
              <a:gd name="adj1" fmla="val -2263"/>
              <a:gd name="adj2" fmla="val 160701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22E45C2-0A7B-7449-B185-01D095B3DE7F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5784" y="4261237"/>
            <a:ext cx="313109" cy="1219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1C6FB00-2F86-5C4C-918E-8678574BE075}"/>
              </a:ext>
            </a:extLst>
          </p:cNvPr>
          <p:cNvSpPr txBox="1"/>
          <p:nvPr/>
        </p:nvSpPr>
        <p:spPr>
          <a:xfrm>
            <a:off x="8880993" y="638609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endParaRPr lang="en-US" sz="1199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8ECA14AE-52E5-CC4E-BA3D-BD6E7122CA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3571417">
            <a:off x="6445407" y="1696583"/>
            <a:ext cx="1481246" cy="435211"/>
          </a:xfrm>
          <a:prstGeom prst="rect">
            <a:avLst/>
          </a:prstGeom>
        </p:spPr>
      </p:pic>
      <p:pic>
        <p:nvPicPr>
          <p:cNvPr id="76" name="Grafik 123">
            <a:extLst>
              <a:ext uri="{FF2B5EF4-FFF2-40B4-BE49-F238E27FC236}">
                <a16:creationId xmlns:a16="http://schemas.microsoft.com/office/drawing/2014/main" id="{5E2B26A6-7C62-254C-893E-B97DA71E3A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9506" y="2857481"/>
            <a:ext cx="557161" cy="557161"/>
          </a:xfrm>
          <a:prstGeom prst="rect">
            <a:avLst/>
          </a:prstGeom>
        </p:spPr>
      </p:pic>
      <p:pic>
        <p:nvPicPr>
          <p:cNvPr id="13" name="Grafik 51">
            <a:extLst>
              <a:ext uri="{FF2B5EF4-FFF2-40B4-BE49-F238E27FC236}">
                <a16:creationId xmlns:a16="http://schemas.microsoft.com/office/drawing/2014/main" id="{C687A3F6-E8E5-564C-82C8-9CCFB35CDF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0351" y="2746897"/>
            <a:ext cx="756096" cy="756096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5F0564D-F254-5C45-95B6-E9F32FDE8A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7513" y="3227950"/>
            <a:ext cx="821773" cy="2081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6FB3A50-CEA5-E54C-987A-6C295FACD1F7}"/>
              </a:ext>
            </a:extLst>
          </p:cNvPr>
          <p:cNvSpPr/>
          <p:nvPr/>
        </p:nvSpPr>
        <p:spPr>
          <a:xfrm>
            <a:off x="3119644" y="3389577"/>
            <a:ext cx="737318" cy="276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>
                <a:solidFill>
                  <a:srgbClr val="E535AB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GraphQL</a:t>
            </a:r>
            <a:endParaRPr lang="en-US" sz="1799" dirty="0">
              <a:solidFill>
                <a:srgbClr val="E535AB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19A4738-1404-6D41-AD13-85C82DF75AA9}"/>
              </a:ext>
            </a:extLst>
          </p:cNvPr>
          <p:cNvSpPr/>
          <p:nvPr/>
        </p:nvSpPr>
        <p:spPr>
          <a:xfrm>
            <a:off x="8350207" y="3405372"/>
            <a:ext cx="602736" cy="276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>
                <a:solidFill>
                  <a:srgbClr val="734C8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Broker</a:t>
            </a:r>
            <a:endParaRPr lang="en-US" sz="1799" dirty="0">
              <a:solidFill>
                <a:srgbClr val="734C8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E3B87E-34A6-674F-8E0D-E89F94734633}"/>
              </a:ext>
            </a:extLst>
          </p:cNvPr>
          <p:cNvSpPr/>
          <p:nvPr/>
        </p:nvSpPr>
        <p:spPr>
          <a:xfrm>
            <a:off x="6056315" y="3199342"/>
            <a:ext cx="1760091" cy="454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099" dirty="0">
                <a:solidFill>
                  <a:srgbClr val="734C8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Reactive, Asynchronous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099" dirty="0">
                <a:solidFill>
                  <a:srgbClr val="734C8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Single Host or Clustered</a:t>
            </a:r>
          </a:p>
        </p:txBody>
      </p:sp>
      <p:pic>
        <p:nvPicPr>
          <p:cNvPr id="90" name="Picture 8" descr="S7-1500, CPU 1515-2 PN SIEMENS 6ES7515-2AM01-0AB0">
            <a:extLst>
              <a:ext uri="{FF2B5EF4-FFF2-40B4-BE49-F238E27FC236}">
                <a16:creationId xmlns:a16="http://schemas.microsoft.com/office/drawing/2014/main" id="{83B147C4-AA00-8241-BCDE-0570A70B2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262" y="4280461"/>
            <a:ext cx="904549" cy="90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0" descr="See the source image">
            <a:extLst>
              <a:ext uri="{FF2B5EF4-FFF2-40B4-BE49-F238E27FC236}">
                <a16:creationId xmlns:a16="http://schemas.microsoft.com/office/drawing/2014/main" id="{E21DD44F-8CC1-EF41-814D-686FC4061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93" y="4573258"/>
            <a:ext cx="1235788" cy="82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C5B8A237-6C18-384E-82ED-C4ACEFD7880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2292537" y="5185012"/>
            <a:ext cx="494862" cy="260895"/>
          </a:xfrm>
          <a:prstGeom prst="curvedConnector2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D66981B9-66E9-B945-ADDF-22C28869DD25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1266689" y="5213275"/>
            <a:ext cx="888414" cy="180675"/>
          </a:xfrm>
          <a:prstGeom prst="curvedConnector4">
            <a:avLst>
              <a:gd name="adj1" fmla="val -2263"/>
              <a:gd name="adj2" fmla="val 160701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4297973-7C36-1F44-9AEE-9DB48C31B316}"/>
              </a:ext>
            </a:extLst>
          </p:cNvPr>
          <p:cNvCxnSpPr>
            <a:cxnSpLocks/>
            <a:endCxn id="90" idx="3"/>
          </p:cNvCxnSpPr>
          <p:nvPr/>
        </p:nvCxnSpPr>
        <p:spPr bwMode="auto">
          <a:xfrm flipH="1">
            <a:off x="2744812" y="4261238"/>
            <a:ext cx="433574" cy="47149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4E426897-99B4-7841-B526-C6DDCF33EE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3228624">
            <a:off x="3637564" y="5431056"/>
            <a:ext cx="2112912" cy="66556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4D1F5A2-1CC2-EE42-8912-2C70A0DF3A8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3171732">
            <a:off x="5129375" y="5187425"/>
            <a:ext cx="2030942" cy="755257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59C181E5-3984-304A-98F8-BD5BD31E20CE}"/>
              </a:ext>
            </a:extLst>
          </p:cNvPr>
          <p:cNvSpPr/>
          <p:nvPr/>
        </p:nvSpPr>
        <p:spPr>
          <a:xfrm rot="3197237">
            <a:off x="4987255" y="5727057"/>
            <a:ext cx="154641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9" dirty="0">
                <a:solidFill>
                  <a:srgbClr val="2099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WinCC Unified</a:t>
            </a:r>
            <a:endParaRPr lang="en-US" sz="1799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91653A4-F3B0-294F-B49A-6277D456E35B}"/>
              </a:ext>
            </a:extLst>
          </p:cNvPr>
          <p:cNvCxnSpPr>
            <a:cxnSpLocks/>
          </p:cNvCxnSpPr>
          <p:nvPr/>
        </p:nvCxnSpPr>
        <p:spPr bwMode="auto">
          <a:xfrm>
            <a:off x="4147959" y="4236226"/>
            <a:ext cx="323340" cy="80679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F1CB597-02EB-724A-91DC-5BC293347B4F}"/>
              </a:ext>
            </a:extLst>
          </p:cNvPr>
          <p:cNvCxnSpPr>
            <a:cxnSpLocks/>
          </p:cNvCxnSpPr>
          <p:nvPr/>
        </p:nvCxnSpPr>
        <p:spPr bwMode="auto">
          <a:xfrm>
            <a:off x="5129249" y="4307068"/>
            <a:ext cx="448549" cy="74603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F4DC236F-A3CD-A640-87CF-CF03CD25FD4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650210">
            <a:off x="6465526" y="5239454"/>
            <a:ext cx="1405165" cy="396329"/>
          </a:xfrm>
          <a:prstGeom prst="rect">
            <a:avLst/>
          </a:prstGeom>
        </p:spPr>
      </p:pic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6AFA2C2-5065-B44D-BD2B-7558D2E02913}"/>
              </a:ext>
            </a:extLst>
          </p:cNvPr>
          <p:cNvCxnSpPr>
            <a:cxnSpLocks/>
          </p:cNvCxnSpPr>
          <p:nvPr/>
        </p:nvCxnSpPr>
        <p:spPr bwMode="auto">
          <a:xfrm>
            <a:off x="6096000" y="4325095"/>
            <a:ext cx="482867" cy="59116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8C7E308-CE51-8A43-B090-8F4C7AB7F30F}"/>
              </a:ext>
            </a:extLst>
          </p:cNvPr>
          <p:cNvSpPr/>
          <p:nvPr/>
        </p:nvSpPr>
        <p:spPr>
          <a:xfrm>
            <a:off x="3550851" y="3992789"/>
            <a:ext cx="548262" cy="23071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900" dirty="0">
                <a:solidFill>
                  <a:srgbClr val="2099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OPC UA</a:t>
            </a:r>
          </a:p>
        </p:txBody>
      </p:sp>
      <p:pic>
        <p:nvPicPr>
          <p:cNvPr id="39" name="Picture 38" descr="Shape&#10;&#10;Description automatically generated with medium confidence">
            <a:extLst>
              <a:ext uri="{FF2B5EF4-FFF2-40B4-BE49-F238E27FC236}">
                <a16:creationId xmlns:a16="http://schemas.microsoft.com/office/drawing/2014/main" id="{E0EEA54C-A003-9C4A-B815-AA57025582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3303163">
            <a:off x="5132855" y="1648774"/>
            <a:ext cx="1169171" cy="334051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B4BF39D4-92A5-0A43-8085-85C489662B9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52803" y="1473576"/>
            <a:ext cx="1098776" cy="342223"/>
          </a:xfrm>
          <a:prstGeom prst="rect">
            <a:avLst/>
          </a:prstGeom>
        </p:spPr>
      </p:pic>
      <p:pic>
        <p:nvPicPr>
          <p:cNvPr id="43" name="Picture 42" descr="Logo&#10;&#10;Description automatically generated">
            <a:extLst>
              <a:ext uri="{FF2B5EF4-FFF2-40B4-BE49-F238E27FC236}">
                <a16:creationId xmlns:a16="http://schemas.microsoft.com/office/drawing/2014/main" id="{0631813D-65C6-8A4A-8AA0-A8B2118EAB6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55133" y="3092200"/>
            <a:ext cx="1515532" cy="663045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C73131CF-804D-A64B-B9A9-A650215B5BB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20563" y="2934190"/>
            <a:ext cx="1184671" cy="275974"/>
          </a:xfrm>
          <a:prstGeom prst="rect">
            <a:avLst/>
          </a:prstGeom>
        </p:spPr>
      </p:pic>
      <p:pic>
        <p:nvPicPr>
          <p:cNvPr id="49" name="Picture 48" descr="Icon&#10;&#10;Description automatically generated with low confidence">
            <a:extLst>
              <a:ext uri="{FF2B5EF4-FFF2-40B4-BE49-F238E27FC236}">
                <a16:creationId xmlns:a16="http://schemas.microsoft.com/office/drawing/2014/main" id="{21621F72-5B04-7F45-899F-CC311E17545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022533" y="3912199"/>
            <a:ext cx="387446" cy="340952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7FC23F3E-F85A-684E-A69F-922C81CC54A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19440" y="3953676"/>
            <a:ext cx="855854" cy="280608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6E48FE46-2E51-334B-B468-CD36CF91A0D9}"/>
              </a:ext>
            </a:extLst>
          </p:cNvPr>
          <p:cNvSpPr/>
          <p:nvPr/>
        </p:nvSpPr>
        <p:spPr>
          <a:xfrm>
            <a:off x="4782119" y="4010823"/>
            <a:ext cx="548262" cy="23071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900" dirty="0">
                <a:solidFill>
                  <a:srgbClr val="2099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OPC UA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F4B67B6-D3F1-7947-A179-ECE210ABE130}"/>
              </a:ext>
            </a:extLst>
          </p:cNvPr>
          <p:cNvSpPr/>
          <p:nvPr/>
        </p:nvSpPr>
        <p:spPr>
          <a:xfrm>
            <a:off x="5693211" y="4003572"/>
            <a:ext cx="548262" cy="23071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900" dirty="0">
                <a:solidFill>
                  <a:srgbClr val="2099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OPC UA</a:t>
            </a:r>
          </a:p>
        </p:txBody>
      </p:sp>
      <p:pic>
        <p:nvPicPr>
          <p:cNvPr id="55" name="Graphic 54" descr="Help with solid fill">
            <a:extLst>
              <a:ext uri="{FF2B5EF4-FFF2-40B4-BE49-F238E27FC236}">
                <a16:creationId xmlns:a16="http://schemas.microsoft.com/office/drawing/2014/main" id="{872AFB53-07F8-C14D-A6B3-0C96F86438A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222046" y="3959259"/>
            <a:ext cx="282276" cy="282276"/>
          </a:xfrm>
          <a:prstGeom prst="rect">
            <a:avLst/>
          </a:prstGeom>
        </p:spPr>
      </p:pic>
      <p:pic>
        <p:nvPicPr>
          <p:cNvPr id="7170" name="Graphic 7169">
            <a:extLst>
              <a:ext uri="{FF2B5EF4-FFF2-40B4-BE49-F238E27FC236}">
                <a16:creationId xmlns:a16="http://schemas.microsoft.com/office/drawing/2014/main" id="{42FB070B-EFFB-4346-ADF1-19698349C51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3790546">
            <a:off x="7518077" y="1748222"/>
            <a:ext cx="916643" cy="559940"/>
          </a:xfrm>
          <a:prstGeom prst="rect">
            <a:avLst/>
          </a:prstGeom>
        </p:spPr>
      </p:pic>
      <p:pic>
        <p:nvPicPr>
          <p:cNvPr id="7172" name="Picture 7171" descr="Logo&#10;&#10;Description automatically generated with medium confidence">
            <a:extLst>
              <a:ext uri="{FF2B5EF4-FFF2-40B4-BE49-F238E27FC236}">
                <a16:creationId xmlns:a16="http://schemas.microsoft.com/office/drawing/2014/main" id="{65979378-DFE1-C643-8AC4-BC52298804B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54134" y="3957480"/>
            <a:ext cx="1040955" cy="294937"/>
          </a:xfrm>
          <a:prstGeom prst="rect">
            <a:avLst/>
          </a:prstGeom>
        </p:spPr>
      </p:pic>
      <p:pic>
        <p:nvPicPr>
          <p:cNvPr id="158" name="Graphic 157" descr="Help with solid fill">
            <a:extLst>
              <a:ext uri="{FF2B5EF4-FFF2-40B4-BE49-F238E27FC236}">
                <a16:creationId xmlns:a16="http://schemas.microsoft.com/office/drawing/2014/main" id="{5722F502-0AD3-0345-9615-8373600EA62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811427" y="3952008"/>
            <a:ext cx="282276" cy="282276"/>
          </a:xfrm>
          <a:prstGeom prst="rect">
            <a:avLst/>
          </a:prstGeom>
        </p:spPr>
      </p:pic>
      <p:sp>
        <p:nvSpPr>
          <p:cNvPr id="160" name="Rectangle 159">
            <a:extLst>
              <a:ext uri="{FF2B5EF4-FFF2-40B4-BE49-F238E27FC236}">
                <a16:creationId xmlns:a16="http://schemas.microsoft.com/office/drawing/2014/main" id="{5D4C2BA4-D139-4B4D-A75C-219C46103F76}"/>
              </a:ext>
            </a:extLst>
          </p:cNvPr>
          <p:cNvSpPr/>
          <p:nvPr/>
        </p:nvSpPr>
        <p:spPr>
          <a:xfrm>
            <a:off x="10232236" y="3405372"/>
            <a:ext cx="423294" cy="276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>
                <a:solidFill>
                  <a:srgbClr val="03003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SQL</a:t>
            </a:r>
            <a:endParaRPr lang="en-US" sz="1799" dirty="0">
              <a:solidFill>
                <a:srgbClr val="030032"/>
              </a:solidFill>
            </a:endParaRPr>
          </a:p>
        </p:txBody>
      </p:sp>
      <p:pic>
        <p:nvPicPr>
          <p:cNvPr id="161" name="Graphic 160" descr="Help with solid fill">
            <a:extLst>
              <a:ext uri="{FF2B5EF4-FFF2-40B4-BE49-F238E27FC236}">
                <a16:creationId xmlns:a16="http://schemas.microsoft.com/office/drawing/2014/main" id="{9781DD95-0BA5-5B48-A344-ABA18ACA301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323985" y="2793980"/>
            <a:ext cx="303424" cy="303424"/>
          </a:xfrm>
          <a:prstGeom prst="rect">
            <a:avLst/>
          </a:prstGeom>
        </p:spPr>
      </p:pic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D06E95F-32E4-BA42-B323-B94D20280220}"/>
              </a:ext>
            </a:extLst>
          </p:cNvPr>
          <p:cNvCxnSpPr>
            <a:cxnSpLocks/>
          </p:cNvCxnSpPr>
          <p:nvPr/>
        </p:nvCxnSpPr>
        <p:spPr bwMode="auto">
          <a:xfrm>
            <a:off x="7245218" y="4306552"/>
            <a:ext cx="482867" cy="59116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5DEA9C8-3BF2-3A4D-9C47-61EF56B5AE3A}"/>
              </a:ext>
            </a:extLst>
          </p:cNvPr>
          <p:cNvCxnSpPr>
            <a:cxnSpLocks/>
          </p:cNvCxnSpPr>
          <p:nvPr/>
        </p:nvCxnSpPr>
        <p:spPr bwMode="auto">
          <a:xfrm>
            <a:off x="8797550" y="4282145"/>
            <a:ext cx="482867" cy="59116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268F5C5-BF0F-8649-A1B9-8AE47140B679}"/>
              </a:ext>
            </a:extLst>
          </p:cNvPr>
          <p:cNvSpPr/>
          <p:nvPr/>
        </p:nvSpPr>
        <p:spPr>
          <a:xfrm rot="2777640">
            <a:off x="9018964" y="5431063"/>
            <a:ext cx="1769115" cy="253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49" dirty="0"/>
              <a:t>EtherNet/IP/KNX/Modbus, …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F55C792-A74D-F94A-A4E2-E591E081E529}"/>
              </a:ext>
            </a:extLst>
          </p:cNvPr>
          <p:cNvSpPr/>
          <p:nvPr/>
        </p:nvSpPr>
        <p:spPr>
          <a:xfrm rot="2777640">
            <a:off x="7461138" y="5431064"/>
            <a:ext cx="1797954" cy="253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49" dirty="0"/>
              <a:t>DDS Data Distribution Service</a:t>
            </a:r>
          </a:p>
        </p:txBody>
      </p:sp>
      <p:pic>
        <p:nvPicPr>
          <p:cNvPr id="7180" name="Picture 7179" descr="Text, whiteboard&#10;&#10;Description automatically generated">
            <a:extLst>
              <a:ext uri="{FF2B5EF4-FFF2-40B4-BE49-F238E27FC236}">
                <a16:creationId xmlns:a16="http://schemas.microsoft.com/office/drawing/2014/main" id="{3F79D116-898D-0D4F-83A2-627E56A3681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84064" y="1249880"/>
            <a:ext cx="3802527" cy="12675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7187" name="Picture 718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6C7E3E2-796A-074C-AB65-96B456061D2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019210" y="870400"/>
            <a:ext cx="2826825" cy="1799304"/>
          </a:xfrm>
          <a:prstGeom prst="rect">
            <a:avLst/>
          </a:prstGeom>
        </p:spPr>
      </p:pic>
      <p:pic>
        <p:nvPicPr>
          <p:cNvPr id="173" name="Grafik 123">
            <a:extLst>
              <a:ext uri="{FF2B5EF4-FFF2-40B4-BE49-F238E27FC236}">
                <a16:creationId xmlns:a16="http://schemas.microsoft.com/office/drawing/2014/main" id="{543F1E1C-FF5B-B34F-822C-C735391CC3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9156" y="1813934"/>
            <a:ext cx="660535" cy="660535"/>
          </a:xfrm>
          <a:prstGeom prst="rect">
            <a:avLst/>
          </a:prstGeom>
        </p:spPr>
      </p:pic>
      <p:pic>
        <p:nvPicPr>
          <p:cNvPr id="174" name="Picture 17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F08E2D0-1388-4B47-89E5-9DD317EA8C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62225" y="850430"/>
            <a:ext cx="821773" cy="2081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7189" name="Picture 718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A760705-4B84-AA46-AE4C-37EC36D8BE20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2997403">
            <a:off x="4387658" y="1664366"/>
            <a:ext cx="1328320" cy="537232"/>
          </a:xfrm>
          <a:prstGeom prst="rect">
            <a:avLst/>
          </a:prstGeom>
        </p:spPr>
      </p:pic>
      <p:pic>
        <p:nvPicPr>
          <p:cNvPr id="7191" name="Graphic 7190">
            <a:extLst>
              <a:ext uri="{FF2B5EF4-FFF2-40B4-BE49-F238E27FC236}">
                <a16:creationId xmlns:a16="http://schemas.microsoft.com/office/drawing/2014/main" id="{A89A6A42-6DEB-414A-B725-D8A29330D11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476958" y="1924621"/>
            <a:ext cx="418882" cy="482349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F7E3D2A-FF96-A746-BB30-E1F82F444C95}"/>
              </a:ext>
            </a:extLst>
          </p:cNvPr>
          <p:cNvSpPr/>
          <p:nvPr/>
        </p:nvSpPr>
        <p:spPr bwMode="auto">
          <a:xfrm>
            <a:off x="4255133" y="2831231"/>
            <a:ext cx="3702970" cy="81819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303D7C-B2A5-0E43-8BAC-1BAC4E7684E6}"/>
              </a:ext>
            </a:extLst>
          </p:cNvPr>
          <p:cNvSpPr/>
          <p:nvPr/>
        </p:nvSpPr>
        <p:spPr>
          <a:xfrm>
            <a:off x="6331089" y="2835709"/>
            <a:ext cx="1138437" cy="399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9" b="1" i="1" dirty="0">
                <a:solidFill>
                  <a:srgbClr val="734C8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Gateway</a:t>
            </a:r>
            <a:endParaRPr lang="en-US" sz="1999" b="1" i="1" dirty="0">
              <a:solidFill>
                <a:srgbClr val="734C82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6A4973-0620-D149-B7B0-21C0EE0AC99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95999" y="2932095"/>
            <a:ext cx="1427661" cy="631916"/>
          </a:xfrm>
          <a:prstGeom prst="rect">
            <a:avLst/>
          </a:prstGeom>
        </p:spPr>
      </p:pic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AD20F6E-0EC6-E54E-8644-07BA7BCDB89A}"/>
              </a:ext>
            </a:extLst>
          </p:cNvPr>
          <p:cNvSpPr/>
          <p:nvPr/>
        </p:nvSpPr>
        <p:spPr bwMode="auto">
          <a:xfrm>
            <a:off x="1273344" y="2817835"/>
            <a:ext cx="1515532" cy="818193"/>
          </a:xfrm>
          <a:custGeom>
            <a:avLst/>
            <a:gdLst>
              <a:gd name="connsiteX0" fmla="*/ 0 w 1515532"/>
              <a:gd name="connsiteY0" fmla="*/ 136368 h 818193"/>
              <a:gd name="connsiteX1" fmla="*/ 136368 w 1515532"/>
              <a:gd name="connsiteY1" fmla="*/ 0 h 818193"/>
              <a:gd name="connsiteX2" fmla="*/ 575489 w 1515532"/>
              <a:gd name="connsiteY2" fmla="*/ 0 h 818193"/>
              <a:gd name="connsiteX3" fmla="*/ 977327 w 1515532"/>
              <a:gd name="connsiteY3" fmla="*/ 0 h 818193"/>
              <a:gd name="connsiteX4" fmla="*/ 1379164 w 1515532"/>
              <a:gd name="connsiteY4" fmla="*/ 0 h 818193"/>
              <a:gd name="connsiteX5" fmla="*/ 1515532 w 1515532"/>
              <a:gd name="connsiteY5" fmla="*/ 136368 h 818193"/>
              <a:gd name="connsiteX6" fmla="*/ 1515532 w 1515532"/>
              <a:gd name="connsiteY6" fmla="*/ 681825 h 818193"/>
              <a:gd name="connsiteX7" fmla="*/ 1379164 w 1515532"/>
              <a:gd name="connsiteY7" fmla="*/ 818193 h 818193"/>
              <a:gd name="connsiteX8" fmla="*/ 989755 w 1515532"/>
              <a:gd name="connsiteY8" fmla="*/ 818193 h 818193"/>
              <a:gd name="connsiteX9" fmla="*/ 575489 w 1515532"/>
              <a:gd name="connsiteY9" fmla="*/ 818193 h 818193"/>
              <a:gd name="connsiteX10" fmla="*/ 136368 w 1515532"/>
              <a:gd name="connsiteY10" fmla="*/ 818193 h 818193"/>
              <a:gd name="connsiteX11" fmla="*/ 0 w 1515532"/>
              <a:gd name="connsiteY11" fmla="*/ 681825 h 818193"/>
              <a:gd name="connsiteX12" fmla="*/ 0 w 1515532"/>
              <a:gd name="connsiteY12" fmla="*/ 136368 h 81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15532" h="818193" extrusionOk="0">
                <a:moveTo>
                  <a:pt x="0" y="136368"/>
                </a:moveTo>
                <a:cubicBezTo>
                  <a:pt x="-12630" y="53264"/>
                  <a:pt x="40308" y="7786"/>
                  <a:pt x="136368" y="0"/>
                </a:cubicBezTo>
                <a:cubicBezTo>
                  <a:pt x="304257" y="-12380"/>
                  <a:pt x="427877" y="51964"/>
                  <a:pt x="575489" y="0"/>
                </a:cubicBezTo>
                <a:cubicBezTo>
                  <a:pt x="723101" y="-51964"/>
                  <a:pt x="860693" y="10026"/>
                  <a:pt x="977327" y="0"/>
                </a:cubicBezTo>
                <a:cubicBezTo>
                  <a:pt x="1093961" y="-10026"/>
                  <a:pt x="1259474" y="38168"/>
                  <a:pt x="1379164" y="0"/>
                </a:cubicBezTo>
                <a:cubicBezTo>
                  <a:pt x="1449679" y="-15457"/>
                  <a:pt x="1518052" y="51730"/>
                  <a:pt x="1515532" y="136368"/>
                </a:cubicBezTo>
                <a:cubicBezTo>
                  <a:pt x="1516686" y="248363"/>
                  <a:pt x="1473418" y="446575"/>
                  <a:pt x="1515532" y="681825"/>
                </a:cubicBezTo>
                <a:cubicBezTo>
                  <a:pt x="1514659" y="748810"/>
                  <a:pt x="1448893" y="825954"/>
                  <a:pt x="1379164" y="818193"/>
                </a:cubicBezTo>
                <a:cubicBezTo>
                  <a:pt x="1254935" y="837931"/>
                  <a:pt x="1085606" y="783728"/>
                  <a:pt x="989755" y="818193"/>
                </a:cubicBezTo>
                <a:cubicBezTo>
                  <a:pt x="893904" y="852658"/>
                  <a:pt x="767798" y="802393"/>
                  <a:pt x="575489" y="818193"/>
                </a:cubicBezTo>
                <a:cubicBezTo>
                  <a:pt x="383180" y="833993"/>
                  <a:pt x="247144" y="776850"/>
                  <a:pt x="136368" y="818193"/>
                </a:cubicBezTo>
                <a:cubicBezTo>
                  <a:pt x="67081" y="812238"/>
                  <a:pt x="8273" y="751805"/>
                  <a:pt x="0" y="681825"/>
                </a:cubicBezTo>
                <a:cubicBezTo>
                  <a:pt x="-41642" y="410624"/>
                  <a:pt x="50603" y="332402"/>
                  <a:pt x="0" y="136368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258C838A-A065-9B4D-AA73-6EF5B55895EB}"/>
              </a:ext>
            </a:extLst>
          </p:cNvPr>
          <p:cNvSpPr/>
          <p:nvPr/>
        </p:nvSpPr>
        <p:spPr bwMode="auto">
          <a:xfrm>
            <a:off x="3018536" y="2817835"/>
            <a:ext cx="1045524" cy="81819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A212B7CF-6E5D-B847-9FE8-14CCF330290F}"/>
              </a:ext>
            </a:extLst>
          </p:cNvPr>
          <p:cNvSpPr/>
          <p:nvPr/>
        </p:nvSpPr>
        <p:spPr bwMode="auto">
          <a:xfrm>
            <a:off x="8163365" y="2826974"/>
            <a:ext cx="1009292" cy="83290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499D00BD-4DD4-1941-9B4E-65D221C17D82}"/>
              </a:ext>
            </a:extLst>
          </p:cNvPr>
          <p:cNvSpPr/>
          <p:nvPr/>
        </p:nvSpPr>
        <p:spPr bwMode="auto">
          <a:xfrm>
            <a:off x="9848408" y="2817835"/>
            <a:ext cx="1250794" cy="818193"/>
          </a:xfrm>
          <a:custGeom>
            <a:avLst/>
            <a:gdLst>
              <a:gd name="connsiteX0" fmla="*/ 0 w 1250794"/>
              <a:gd name="connsiteY0" fmla="*/ 136368 h 818193"/>
              <a:gd name="connsiteX1" fmla="*/ 136368 w 1250794"/>
              <a:gd name="connsiteY1" fmla="*/ 0 h 818193"/>
              <a:gd name="connsiteX2" fmla="*/ 605836 w 1250794"/>
              <a:gd name="connsiteY2" fmla="*/ 0 h 818193"/>
              <a:gd name="connsiteX3" fmla="*/ 1114426 w 1250794"/>
              <a:gd name="connsiteY3" fmla="*/ 0 h 818193"/>
              <a:gd name="connsiteX4" fmla="*/ 1250794 w 1250794"/>
              <a:gd name="connsiteY4" fmla="*/ 136368 h 818193"/>
              <a:gd name="connsiteX5" fmla="*/ 1250794 w 1250794"/>
              <a:gd name="connsiteY5" fmla="*/ 681825 h 818193"/>
              <a:gd name="connsiteX6" fmla="*/ 1114426 w 1250794"/>
              <a:gd name="connsiteY6" fmla="*/ 818193 h 818193"/>
              <a:gd name="connsiteX7" fmla="*/ 605836 w 1250794"/>
              <a:gd name="connsiteY7" fmla="*/ 818193 h 818193"/>
              <a:gd name="connsiteX8" fmla="*/ 136368 w 1250794"/>
              <a:gd name="connsiteY8" fmla="*/ 818193 h 818193"/>
              <a:gd name="connsiteX9" fmla="*/ 0 w 1250794"/>
              <a:gd name="connsiteY9" fmla="*/ 681825 h 818193"/>
              <a:gd name="connsiteX10" fmla="*/ 0 w 1250794"/>
              <a:gd name="connsiteY10" fmla="*/ 136368 h 81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50794" h="818193" extrusionOk="0">
                <a:moveTo>
                  <a:pt x="0" y="136368"/>
                </a:moveTo>
                <a:cubicBezTo>
                  <a:pt x="18838" y="63291"/>
                  <a:pt x="59008" y="-2753"/>
                  <a:pt x="136368" y="0"/>
                </a:cubicBezTo>
                <a:cubicBezTo>
                  <a:pt x="295139" y="-110"/>
                  <a:pt x="405654" y="27224"/>
                  <a:pt x="605836" y="0"/>
                </a:cubicBezTo>
                <a:cubicBezTo>
                  <a:pt x="806018" y="-27224"/>
                  <a:pt x="927783" y="52617"/>
                  <a:pt x="1114426" y="0"/>
                </a:cubicBezTo>
                <a:cubicBezTo>
                  <a:pt x="1188841" y="4021"/>
                  <a:pt x="1229704" y="64570"/>
                  <a:pt x="1250794" y="136368"/>
                </a:cubicBezTo>
                <a:cubicBezTo>
                  <a:pt x="1312059" y="393073"/>
                  <a:pt x="1235118" y="425146"/>
                  <a:pt x="1250794" y="681825"/>
                </a:cubicBezTo>
                <a:cubicBezTo>
                  <a:pt x="1267828" y="768107"/>
                  <a:pt x="1203583" y="801830"/>
                  <a:pt x="1114426" y="818193"/>
                </a:cubicBezTo>
                <a:cubicBezTo>
                  <a:pt x="895142" y="848822"/>
                  <a:pt x="709583" y="816557"/>
                  <a:pt x="605836" y="818193"/>
                </a:cubicBezTo>
                <a:cubicBezTo>
                  <a:pt x="502089" y="819829"/>
                  <a:pt x="314438" y="795521"/>
                  <a:pt x="136368" y="818193"/>
                </a:cubicBezTo>
                <a:cubicBezTo>
                  <a:pt x="60836" y="815580"/>
                  <a:pt x="0" y="754221"/>
                  <a:pt x="0" y="681825"/>
                </a:cubicBezTo>
                <a:cubicBezTo>
                  <a:pt x="-24988" y="480659"/>
                  <a:pt x="14638" y="294510"/>
                  <a:pt x="0" y="136368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9D21F1-B987-A748-8DC8-E247C2F3DBE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852782" y="3106327"/>
            <a:ext cx="1269630" cy="29873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B4F382F-60DE-BD47-846F-0285D2C6E5A2}"/>
              </a:ext>
            </a:extLst>
          </p:cNvPr>
          <p:cNvPicPr>
            <a:picLocks noChangeAspect="1"/>
          </p:cNvPicPr>
          <p:nvPr/>
        </p:nvPicPr>
        <p:blipFill rotWithShape="1"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rcRect l="18867" t="31648" r="20715" b="31551"/>
          <a:stretch/>
        </p:blipFill>
        <p:spPr>
          <a:xfrm>
            <a:off x="10208031" y="4686233"/>
            <a:ext cx="1538988" cy="347823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D031502-B4DC-884A-AD64-907F510FF020}"/>
              </a:ext>
            </a:extLst>
          </p:cNvPr>
          <p:cNvCxnSpPr>
            <a:cxnSpLocks/>
          </p:cNvCxnSpPr>
          <p:nvPr/>
        </p:nvCxnSpPr>
        <p:spPr bwMode="auto">
          <a:xfrm>
            <a:off x="9722198" y="3659882"/>
            <a:ext cx="959977" cy="91337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3C3CA72D-48E7-9948-8DA6-B2A4CD1A0BE9}"/>
              </a:ext>
            </a:extLst>
          </p:cNvPr>
          <p:cNvPicPr>
            <a:picLocks noChangeAspect="1"/>
          </p:cNvPicPr>
          <p:nvPr/>
        </p:nvPicPr>
        <p:blipFill rotWithShape="1"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rcRect l="18867" t="31648" r="20715" b="31551"/>
          <a:stretch/>
        </p:blipFill>
        <p:spPr>
          <a:xfrm rot="16200000">
            <a:off x="9086251" y="3140886"/>
            <a:ext cx="859436" cy="194239"/>
          </a:xfrm>
          <a:prstGeom prst="rect">
            <a:avLst/>
          </a:prstGeom>
        </p:spPr>
      </p:pic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78D5E58-55E7-CC43-8C47-53D6684E8ACC}"/>
              </a:ext>
            </a:extLst>
          </p:cNvPr>
          <p:cNvSpPr/>
          <p:nvPr/>
        </p:nvSpPr>
        <p:spPr bwMode="auto">
          <a:xfrm>
            <a:off x="9309832" y="2813034"/>
            <a:ext cx="412365" cy="84684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4ACE541-6EA3-284F-8A3F-6A5FDE35E8C8}"/>
              </a:ext>
            </a:extLst>
          </p:cNvPr>
          <p:cNvSpPr/>
          <p:nvPr/>
        </p:nvSpPr>
        <p:spPr>
          <a:xfrm>
            <a:off x="10368540" y="4989117"/>
            <a:ext cx="1217969" cy="415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49" dirty="0"/>
              <a:t>Database Logger</a:t>
            </a:r>
          </a:p>
          <a:p>
            <a:pPr algn="ctr"/>
            <a:r>
              <a:rPr lang="en-US" sz="1049" dirty="0"/>
              <a:t>Query via GraphQL</a:t>
            </a:r>
          </a:p>
        </p:txBody>
      </p:sp>
    </p:spTree>
    <p:extLst>
      <p:ext uri="{BB962C8B-B14F-4D97-AF65-F5344CB8AC3E}">
        <p14:creationId xmlns:p14="http://schemas.microsoft.com/office/powerpoint/2010/main" val="324226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80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Vogler, Andreas (DI FA HMI ISW ETM)</dc:creator>
  <cp:lastModifiedBy>Vogler, Andreas (DI FA HMI ISW ETM)</cp:lastModifiedBy>
  <cp:revision>3</cp:revision>
  <dcterms:created xsi:type="dcterms:W3CDTF">2021-02-03T07:50:10Z</dcterms:created>
  <dcterms:modified xsi:type="dcterms:W3CDTF">2021-02-10T21:27:23Z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2021-02-03T07:50:10Z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ba10f2e1-886b-488a-aab0-96ebf0459b48</vt:lpwstr>
  </property>
  <property fmtid="{D5CDD505-2E9C-101B-9397-08002B2CF9AE}" pid="8" name="MSIP_Label_a59b6cd5-d141-4a33-8bf1-0ca04484304f_ContentBits">
    <vt:lpwstr>0</vt:lpwstr>
  </property>
</Properties>
</file>