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577" r:id="rId2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864"/>
    <a:srgbClr val="734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4D0547-049D-EA41-AB26-02A0B9D84710}" v="3" dt="2021-02-03T07:52:09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29"/>
    <p:restoredTop sz="96327"/>
  </p:normalViewPr>
  <p:slideViewPr>
    <p:cSldViewPr snapToGrid="0" snapToObjects="1">
      <p:cViewPr>
        <p:scale>
          <a:sx n="180" d="100"/>
          <a:sy n="180" d="100"/>
        </p:scale>
        <p:origin x="24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gler, Andreas (DI FA HMI ISW ETM)" userId="fecb92f0-664a-4728-bef3-1a81e65f1895" providerId="ADAL" clId="{6A4D0547-049D-EA41-AB26-02A0B9D84710}"/>
    <pc:docChg chg="custSel modSld">
      <pc:chgData name="Vogler, Andreas (DI FA HMI ISW ETM)" userId="fecb92f0-664a-4728-bef3-1a81e65f1895" providerId="ADAL" clId="{6A4D0547-049D-EA41-AB26-02A0B9D84710}" dt="2021-02-10T21:08:38.111" v="3" actId="478"/>
      <pc:docMkLst>
        <pc:docMk/>
      </pc:docMkLst>
      <pc:sldChg chg="addSp delSp modSp mod">
        <pc:chgData name="Vogler, Andreas (DI FA HMI ISW ETM)" userId="fecb92f0-664a-4728-bef3-1a81e65f1895" providerId="ADAL" clId="{6A4D0547-049D-EA41-AB26-02A0B9D84710}" dt="2021-02-10T21:08:20.067" v="1" actId="478"/>
        <pc:sldMkLst>
          <pc:docMk/>
          <pc:sldMk cId="3242260228" sldId="1574"/>
        </pc:sldMkLst>
        <pc:spChg chg="del">
          <ac:chgData name="Vogler, Andreas (DI FA HMI ISW ETM)" userId="fecb92f0-664a-4728-bef3-1a81e65f1895" providerId="ADAL" clId="{6A4D0547-049D-EA41-AB26-02A0B9D84710}" dt="2021-02-10T21:08:17.241" v="0" actId="478"/>
          <ac:spMkLst>
            <pc:docMk/>
            <pc:sldMk cId="3242260228" sldId="1574"/>
            <ac:spMk id="2" creationId="{AE73CE7A-07FB-E848-B388-41F8C96662E7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20.067" v="1" actId="478"/>
          <ac:spMkLst>
            <pc:docMk/>
            <pc:sldMk cId="3242260228" sldId="1574"/>
            <ac:spMk id="8" creationId="{FC24CC58-EFF5-7C44-B100-5A305CB7B72C}"/>
          </ac:spMkLst>
        </pc:spChg>
      </pc:sldChg>
      <pc:sldChg chg="addSp delSp modSp mod">
        <pc:chgData name="Vogler, Andreas (DI FA HMI ISW ETM)" userId="fecb92f0-664a-4728-bef3-1a81e65f1895" providerId="ADAL" clId="{6A4D0547-049D-EA41-AB26-02A0B9D84710}" dt="2021-02-10T21:08:38.111" v="3" actId="478"/>
        <pc:sldMkLst>
          <pc:docMk/>
          <pc:sldMk cId="444409238" sldId="1575"/>
        </pc:sldMkLst>
        <pc:spChg chg="del">
          <ac:chgData name="Vogler, Andreas (DI FA HMI ISW ETM)" userId="fecb92f0-664a-4728-bef3-1a81e65f1895" providerId="ADAL" clId="{6A4D0547-049D-EA41-AB26-02A0B9D84710}" dt="2021-02-10T21:08:35.673" v="2" actId="478"/>
          <ac:spMkLst>
            <pc:docMk/>
            <pc:sldMk cId="444409238" sldId="1575"/>
            <ac:spMk id="2" creationId="{39C5FB91-0ABE-D248-8625-CDD88407E2BF}"/>
          </ac:spMkLst>
        </pc:spChg>
        <pc:spChg chg="add del mod">
          <ac:chgData name="Vogler, Andreas (DI FA HMI ISW ETM)" userId="fecb92f0-664a-4728-bef3-1a81e65f1895" providerId="ADAL" clId="{6A4D0547-049D-EA41-AB26-02A0B9D84710}" dt="2021-02-10T21:08:38.111" v="3" actId="478"/>
          <ac:spMkLst>
            <pc:docMk/>
            <pc:sldMk cId="444409238" sldId="1575"/>
            <ac:spMk id="11" creationId="{F71097F3-5E07-3D43-B44C-DCB6C21AAF6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9D8D-F09F-7645-9C83-2EA1C82B0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243DB-E081-DC46-8546-DB3FF378E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6DDC-22CB-244B-B781-9DE4FAF3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28C3A-BB2A-E44D-83D3-ABCF3A64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CB19-E845-564B-A901-15CE32A2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3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4731-B5D1-F345-AA8C-2A6CFC3F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936E0-49BA-054C-A13F-06DD7A11E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BD5C1-4A15-9147-A91E-A3D490CE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B724-39DF-C046-A98E-AD457C2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41489-CF78-1E42-89D9-DEDB74C1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10E7A0-FD24-2549-ACD9-A643B2F07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393D2-7B74-7F47-A1A3-C4AEEAFE4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7C68-9093-4847-9D01-CC73FE8A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E2EE0-615F-9F49-96DF-FEF1FF708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EB54-7877-5E4F-A52E-667100C2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9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05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C7C7-A7D8-F442-BF49-6F9E3539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9C02-9AE6-584F-992C-34B672779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1BC1-3EC6-954E-BA59-9AD9F272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FEB98-946C-E642-857C-24634121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E989-423F-3A43-838F-8A2562A6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7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D90E-233E-794C-84E1-78ACFCFAA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24342-0620-8645-A6C5-DD067DB6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526F0-7627-8149-9B40-76412715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64C6-3668-244B-A053-61BA91C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F762-A4A1-894C-AD09-9890ADAD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7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F5C-0D55-424D-84CE-C682C0A2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788E-94E6-C74D-AC91-BEF5B0C14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041E-7734-9642-A5A9-D0D85A43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C513-F69E-2F46-AE3A-8DC74A6B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80742-2747-8E4F-A5AC-5E163E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2B5-A5A0-114B-BA6E-1FB6336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152D-920C-744D-8771-631614E2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8BF1-B170-4045-8DD9-87BE9DF5E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C42B-21F6-2C4F-80A6-8B646CE45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76344-91F0-A848-A6D1-76C181934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2759E-3E23-2449-BD70-95FD15605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62810-3E43-7F4B-9525-6B77A2E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9FF4A-BA13-7842-8BFA-75163266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EF877-1AD1-7C47-A1DD-56C89DC5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3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E168-4904-234A-BB06-BD012D3BA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0A164-7B14-C64A-A690-5EF0AC1D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0A9EE-35D9-434A-933E-6DECE274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51C9E-88C8-6642-8719-587161AD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4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D437E-E500-BD4F-B948-0A1F6C7D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87908-83A3-134E-97A6-5DB5A65F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4311-BC7F-C847-8D36-A5E02927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290D-4D3A-3945-BF7A-8917DEE4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0DA0-C5FB-074E-98B3-184DAA2C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EE3C0-0CC5-B145-A26F-8E25015D3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E69D7-9162-BA4A-A968-A4FD7914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4A289-EDBC-174F-B2C0-FC81C5B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6F1D-0FFE-614E-A59F-2E8BE70A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2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4CD-3F17-4B42-9CCE-4102A101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8E6EEE-C608-5B4D-A445-8D84DFB38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A8A47-5397-4249-8B97-BE485EBC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CE86-9AEE-A842-99BF-1F92C326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CF40-060A-F14B-B81B-F0B69FB7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0368-90BB-0B42-8B49-B31E33AA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78C999-6186-874C-980C-032B0231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19AC-E36C-5441-906C-DC4F940B2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15E1E-8920-E546-8A47-65B717177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7EF79-06A3-ED46-9F4C-16AFC18B46CF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EE8AF-7635-7A43-A327-951345D24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9215B-29C8-A24A-B457-224E3E31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9FFD6-4CE7-FE46-82A0-0716C3A9D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22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8BDA4F59-2BD4-D94E-8A44-E2F37080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45" y="3299123"/>
            <a:ext cx="1504846" cy="842714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8B8D8775-3B36-9342-9775-1B1F2F1FE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06"/>
          <a:stretch/>
        </p:blipFill>
        <p:spPr>
          <a:xfrm>
            <a:off x="2950550" y="4855609"/>
            <a:ext cx="2248413" cy="140928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EDD3DEBB-80D2-4E4B-B78C-F5A63DC81872}"/>
              </a:ext>
            </a:extLst>
          </p:cNvPr>
          <p:cNvSpPr/>
          <p:nvPr/>
        </p:nvSpPr>
        <p:spPr bwMode="auto">
          <a:xfrm>
            <a:off x="9543888" y="2403417"/>
            <a:ext cx="1606654" cy="1318386"/>
          </a:xfrm>
          <a:custGeom>
            <a:avLst/>
            <a:gdLst>
              <a:gd name="connsiteX0" fmla="*/ 0 w 1606654"/>
              <a:gd name="connsiteY0" fmla="*/ 0 h 1318386"/>
              <a:gd name="connsiteX1" fmla="*/ 1606654 w 1606654"/>
              <a:gd name="connsiteY1" fmla="*/ 0 h 1318386"/>
              <a:gd name="connsiteX2" fmla="*/ 1606654 w 1606654"/>
              <a:gd name="connsiteY2" fmla="*/ 1318386 h 1318386"/>
              <a:gd name="connsiteX3" fmla="*/ 0 w 1606654"/>
              <a:gd name="connsiteY3" fmla="*/ 1318386 h 1318386"/>
              <a:gd name="connsiteX4" fmla="*/ 0 w 1606654"/>
              <a:gd name="connsiteY4" fmla="*/ 0 h 131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6654" h="1318386" fill="none" extrusionOk="0">
                <a:moveTo>
                  <a:pt x="0" y="0"/>
                </a:moveTo>
                <a:cubicBezTo>
                  <a:pt x="802439" y="62215"/>
                  <a:pt x="1227814" y="126975"/>
                  <a:pt x="1606654" y="0"/>
                </a:cubicBezTo>
                <a:cubicBezTo>
                  <a:pt x="1592287" y="556093"/>
                  <a:pt x="1656333" y="808117"/>
                  <a:pt x="1606654" y="1318386"/>
                </a:cubicBezTo>
                <a:cubicBezTo>
                  <a:pt x="927155" y="1264426"/>
                  <a:pt x="431094" y="1341151"/>
                  <a:pt x="0" y="1318386"/>
                </a:cubicBezTo>
                <a:cubicBezTo>
                  <a:pt x="81092" y="661136"/>
                  <a:pt x="17603" y="326279"/>
                  <a:pt x="0" y="0"/>
                </a:cubicBezTo>
                <a:close/>
              </a:path>
              <a:path w="1606654" h="1318386" stroke="0" extrusionOk="0">
                <a:moveTo>
                  <a:pt x="0" y="0"/>
                </a:moveTo>
                <a:cubicBezTo>
                  <a:pt x="609611" y="114173"/>
                  <a:pt x="1069744" y="21419"/>
                  <a:pt x="1606654" y="0"/>
                </a:cubicBezTo>
                <a:cubicBezTo>
                  <a:pt x="1551215" y="395085"/>
                  <a:pt x="1590982" y="1178463"/>
                  <a:pt x="1606654" y="1318386"/>
                </a:cubicBezTo>
                <a:cubicBezTo>
                  <a:pt x="1203886" y="1231688"/>
                  <a:pt x="725219" y="1324960"/>
                  <a:pt x="0" y="1318386"/>
                </a:cubicBezTo>
                <a:cubicBezTo>
                  <a:pt x="-55413" y="774259"/>
                  <a:pt x="111373" y="337374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accent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78D2E29-9C69-4340-AD55-18A11CD0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2913" y="5522700"/>
            <a:ext cx="1549104" cy="4369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96C491-D685-0D4F-9333-FC729635BEBB}"/>
              </a:ext>
            </a:extLst>
          </p:cNvPr>
          <p:cNvSpPr/>
          <p:nvPr/>
        </p:nvSpPr>
        <p:spPr bwMode="auto">
          <a:xfrm>
            <a:off x="3013449" y="2412446"/>
            <a:ext cx="5782261" cy="1125530"/>
          </a:xfrm>
          <a:custGeom>
            <a:avLst/>
            <a:gdLst>
              <a:gd name="connsiteX0" fmla="*/ 0 w 5782261"/>
              <a:gd name="connsiteY0" fmla="*/ 0 h 1125530"/>
              <a:gd name="connsiteX1" fmla="*/ 584651 w 5782261"/>
              <a:gd name="connsiteY1" fmla="*/ 0 h 1125530"/>
              <a:gd name="connsiteX2" fmla="*/ 1342769 w 5782261"/>
              <a:gd name="connsiteY2" fmla="*/ 0 h 1125530"/>
              <a:gd name="connsiteX3" fmla="*/ 1927420 w 5782261"/>
              <a:gd name="connsiteY3" fmla="*/ 0 h 1125530"/>
              <a:gd name="connsiteX4" fmla="*/ 2454249 w 5782261"/>
              <a:gd name="connsiteY4" fmla="*/ 0 h 1125530"/>
              <a:gd name="connsiteX5" fmla="*/ 2923254 w 5782261"/>
              <a:gd name="connsiteY5" fmla="*/ 0 h 1125530"/>
              <a:gd name="connsiteX6" fmla="*/ 3681373 w 5782261"/>
              <a:gd name="connsiteY6" fmla="*/ 0 h 1125530"/>
              <a:gd name="connsiteX7" fmla="*/ 4266024 w 5782261"/>
              <a:gd name="connsiteY7" fmla="*/ 0 h 1125530"/>
              <a:gd name="connsiteX8" fmla="*/ 4908497 w 5782261"/>
              <a:gd name="connsiteY8" fmla="*/ 0 h 1125530"/>
              <a:gd name="connsiteX9" fmla="*/ 5782261 w 5782261"/>
              <a:gd name="connsiteY9" fmla="*/ 0 h 1125530"/>
              <a:gd name="connsiteX10" fmla="*/ 5782261 w 5782261"/>
              <a:gd name="connsiteY10" fmla="*/ 551510 h 1125530"/>
              <a:gd name="connsiteX11" fmla="*/ 5782261 w 5782261"/>
              <a:gd name="connsiteY11" fmla="*/ 1125530 h 1125530"/>
              <a:gd name="connsiteX12" fmla="*/ 5313255 w 5782261"/>
              <a:gd name="connsiteY12" fmla="*/ 1125530 h 1125530"/>
              <a:gd name="connsiteX13" fmla="*/ 4670782 w 5782261"/>
              <a:gd name="connsiteY13" fmla="*/ 1125530 h 1125530"/>
              <a:gd name="connsiteX14" fmla="*/ 4086131 w 5782261"/>
              <a:gd name="connsiteY14" fmla="*/ 1125530 h 1125530"/>
              <a:gd name="connsiteX15" fmla="*/ 3385835 w 5782261"/>
              <a:gd name="connsiteY15" fmla="*/ 1125530 h 1125530"/>
              <a:gd name="connsiteX16" fmla="*/ 2627716 w 5782261"/>
              <a:gd name="connsiteY16" fmla="*/ 1125530 h 1125530"/>
              <a:gd name="connsiteX17" fmla="*/ 2100888 w 5782261"/>
              <a:gd name="connsiteY17" fmla="*/ 1125530 h 1125530"/>
              <a:gd name="connsiteX18" fmla="*/ 1631883 w 5782261"/>
              <a:gd name="connsiteY18" fmla="*/ 1125530 h 1125530"/>
              <a:gd name="connsiteX19" fmla="*/ 873764 w 5782261"/>
              <a:gd name="connsiteY19" fmla="*/ 1125530 h 1125530"/>
              <a:gd name="connsiteX20" fmla="*/ 0 w 5782261"/>
              <a:gd name="connsiteY20" fmla="*/ 1125530 h 1125530"/>
              <a:gd name="connsiteX21" fmla="*/ 0 w 5782261"/>
              <a:gd name="connsiteY21" fmla="*/ 540254 h 1125530"/>
              <a:gd name="connsiteX22" fmla="*/ 0 w 5782261"/>
              <a:gd name="connsiteY22" fmla="*/ 0 h 112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82261" h="1125530" fill="none" extrusionOk="0">
                <a:moveTo>
                  <a:pt x="0" y="0"/>
                </a:moveTo>
                <a:cubicBezTo>
                  <a:pt x="272319" y="18191"/>
                  <a:pt x="360707" y="2507"/>
                  <a:pt x="584651" y="0"/>
                </a:cubicBezTo>
                <a:cubicBezTo>
                  <a:pt x="808595" y="-2507"/>
                  <a:pt x="983344" y="6596"/>
                  <a:pt x="1342769" y="0"/>
                </a:cubicBezTo>
                <a:cubicBezTo>
                  <a:pt x="1702194" y="-6596"/>
                  <a:pt x="1673703" y="-8949"/>
                  <a:pt x="1927420" y="0"/>
                </a:cubicBezTo>
                <a:cubicBezTo>
                  <a:pt x="2181137" y="8949"/>
                  <a:pt x="2230652" y="7643"/>
                  <a:pt x="2454249" y="0"/>
                </a:cubicBezTo>
                <a:cubicBezTo>
                  <a:pt x="2677846" y="-7643"/>
                  <a:pt x="2689521" y="2060"/>
                  <a:pt x="2923254" y="0"/>
                </a:cubicBezTo>
                <a:cubicBezTo>
                  <a:pt x="3156987" y="-2060"/>
                  <a:pt x="3347646" y="24531"/>
                  <a:pt x="3681373" y="0"/>
                </a:cubicBezTo>
                <a:cubicBezTo>
                  <a:pt x="4015100" y="-24531"/>
                  <a:pt x="4133580" y="-4244"/>
                  <a:pt x="4266024" y="0"/>
                </a:cubicBezTo>
                <a:cubicBezTo>
                  <a:pt x="4398468" y="4244"/>
                  <a:pt x="4772149" y="12838"/>
                  <a:pt x="4908497" y="0"/>
                </a:cubicBezTo>
                <a:cubicBezTo>
                  <a:pt x="5044845" y="-12838"/>
                  <a:pt x="5469789" y="21366"/>
                  <a:pt x="5782261" y="0"/>
                </a:cubicBezTo>
                <a:cubicBezTo>
                  <a:pt x="5809422" y="236852"/>
                  <a:pt x="5775428" y="420629"/>
                  <a:pt x="5782261" y="551510"/>
                </a:cubicBezTo>
                <a:cubicBezTo>
                  <a:pt x="5789095" y="682391"/>
                  <a:pt x="5757864" y="920323"/>
                  <a:pt x="5782261" y="1125530"/>
                </a:cubicBezTo>
                <a:cubicBezTo>
                  <a:pt x="5658574" y="1134676"/>
                  <a:pt x="5515785" y="1133408"/>
                  <a:pt x="5313255" y="1125530"/>
                </a:cubicBezTo>
                <a:cubicBezTo>
                  <a:pt x="5110725" y="1117652"/>
                  <a:pt x="4971054" y="1127118"/>
                  <a:pt x="4670782" y="1125530"/>
                </a:cubicBezTo>
                <a:cubicBezTo>
                  <a:pt x="4370510" y="1123942"/>
                  <a:pt x="4296252" y="1107037"/>
                  <a:pt x="4086131" y="1125530"/>
                </a:cubicBezTo>
                <a:cubicBezTo>
                  <a:pt x="3876010" y="1144023"/>
                  <a:pt x="3597009" y="1150757"/>
                  <a:pt x="3385835" y="1125530"/>
                </a:cubicBezTo>
                <a:cubicBezTo>
                  <a:pt x="3174661" y="1100303"/>
                  <a:pt x="2990413" y="1150766"/>
                  <a:pt x="2627716" y="1125530"/>
                </a:cubicBezTo>
                <a:cubicBezTo>
                  <a:pt x="2265019" y="1100294"/>
                  <a:pt x="2334641" y="1139052"/>
                  <a:pt x="2100888" y="1125530"/>
                </a:cubicBezTo>
                <a:cubicBezTo>
                  <a:pt x="1867135" y="1112008"/>
                  <a:pt x="1845392" y="1137788"/>
                  <a:pt x="1631883" y="1125530"/>
                </a:cubicBezTo>
                <a:cubicBezTo>
                  <a:pt x="1418374" y="1113272"/>
                  <a:pt x="1037659" y="1105941"/>
                  <a:pt x="873764" y="1125530"/>
                </a:cubicBezTo>
                <a:cubicBezTo>
                  <a:pt x="709869" y="1145119"/>
                  <a:pt x="233262" y="1089276"/>
                  <a:pt x="0" y="1125530"/>
                </a:cubicBezTo>
                <a:cubicBezTo>
                  <a:pt x="-24065" y="903131"/>
                  <a:pt x="21369" y="748567"/>
                  <a:pt x="0" y="540254"/>
                </a:cubicBezTo>
                <a:cubicBezTo>
                  <a:pt x="-21369" y="331941"/>
                  <a:pt x="17148" y="135983"/>
                  <a:pt x="0" y="0"/>
                </a:cubicBezTo>
                <a:close/>
              </a:path>
              <a:path w="5782261" h="1125530" stroke="0" extrusionOk="0">
                <a:moveTo>
                  <a:pt x="0" y="0"/>
                </a:moveTo>
                <a:cubicBezTo>
                  <a:pt x="250954" y="-37624"/>
                  <a:pt x="439589" y="17669"/>
                  <a:pt x="758119" y="0"/>
                </a:cubicBezTo>
                <a:cubicBezTo>
                  <a:pt x="1076649" y="-17669"/>
                  <a:pt x="1129265" y="26220"/>
                  <a:pt x="1400592" y="0"/>
                </a:cubicBezTo>
                <a:cubicBezTo>
                  <a:pt x="1671919" y="-26220"/>
                  <a:pt x="1729682" y="-2393"/>
                  <a:pt x="2043066" y="0"/>
                </a:cubicBezTo>
                <a:cubicBezTo>
                  <a:pt x="2356450" y="2393"/>
                  <a:pt x="2435599" y="-8414"/>
                  <a:pt x="2569894" y="0"/>
                </a:cubicBezTo>
                <a:cubicBezTo>
                  <a:pt x="2704189" y="8414"/>
                  <a:pt x="2967931" y="-22523"/>
                  <a:pt x="3096722" y="0"/>
                </a:cubicBezTo>
                <a:cubicBezTo>
                  <a:pt x="3225513" y="22523"/>
                  <a:pt x="3667036" y="6626"/>
                  <a:pt x="3854841" y="0"/>
                </a:cubicBezTo>
                <a:cubicBezTo>
                  <a:pt x="4042646" y="-6626"/>
                  <a:pt x="4290498" y="-7366"/>
                  <a:pt x="4497314" y="0"/>
                </a:cubicBezTo>
                <a:cubicBezTo>
                  <a:pt x="4704130" y="7366"/>
                  <a:pt x="4801819" y="-4049"/>
                  <a:pt x="5081965" y="0"/>
                </a:cubicBezTo>
                <a:cubicBezTo>
                  <a:pt x="5362111" y="4049"/>
                  <a:pt x="5605863" y="19109"/>
                  <a:pt x="5782261" y="0"/>
                </a:cubicBezTo>
                <a:cubicBezTo>
                  <a:pt x="5777793" y="177552"/>
                  <a:pt x="5781374" y="345771"/>
                  <a:pt x="5782261" y="528999"/>
                </a:cubicBezTo>
                <a:cubicBezTo>
                  <a:pt x="5783148" y="712227"/>
                  <a:pt x="5801045" y="959776"/>
                  <a:pt x="5782261" y="1125530"/>
                </a:cubicBezTo>
                <a:cubicBezTo>
                  <a:pt x="5600977" y="1119762"/>
                  <a:pt x="5230705" y="1148722"/>
                  <a:pt x="5024142" y="1125530"/>
                </a:cubicBezTo>
                <a:cubicBezTo>
                  <a:pt x="4817579" y="1102338"/>
                  <a:pt x="4634319" y="1144091"/>
                  <a:pt x="4497314" y="1125530"/>
                </a:cubicBezTo>
                <a:cubicBezTo>
                  <a:pt x="4360309" y="1106969"/>
                  <a:pt x="4061028" y="1143353"/>
                  <a:pt x="3854841" y="1125530"/>
                </a:cubicBezTo>
                <a:cubicBezTo>
                  <a:pt x="3648654" y="1107707"/>
                  <a:pt x="3587838" y="1102998"/>
                  <a:pt x="3385835" y="1125530"/>
                </a:cubicBezTo>
                <a:cubicBezTo>
                  <a:pt x="3183832" y="1148062"/>
                  <a:pt x="3022134" y="1120699"/>
                  <a:pt x="2743362" y="1125530"/>
                </a:cubicBezTo>
                <a:cubicBezTo>
                  <a:pt x="2464590" y="1130361"/>
                  <a:pt x="2397046" y="1137290"/>
                  <a:pt x="2274356" y="1125530"/>
                </a:cubicBezTo>
                <a:cubicBezTo>
                  <a:pt x="2151666" y="1113770"/>
                  <a:pt x="1982424" y="1130467"/>
                  <a:pt x="1805350" y="1125530"/>
                </a:cubicBezTo>
                <a:cubicBezTo>
                  <a:pt x="1628276" y="1120593"/>
                  <a:pt x="1294548" y="1128108"/>
                  <a:pt x="1047232" y="1125530"/>
                </a:cubicBezTo>
                <a:cubicBezTo>
                  <a:pt x="799916" y="1122952"/>
                  <a:pt x="296661" y="1090074"/>
                  <a:pt x="0" y="1125530"/>
                </a:cubicBezTo>
                <a:cubicBezTo>
                  <a:pt x="27437" y="844196"/>
                  <a:pt x="-11857" y="831360"/>
                  <a:pt x="0" y="540254"/>
                </a:cubicBezTo>
                <a:cubicBezTo>
                  <a:pt x="11857" y="249148"/>
                  <a:pt x="15406" y="210832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rnd">
            <a:solidFill>
              <a:schemeClr val="accent1">
                <a:lumMod val="50000"/>
              </a:schemeClr>
            </a:solidFill>
            <a:prstDash val="solid"/>
            <a:round/>
            <a:headEnd/>
            <a:tailEnd/>
            <a:extLst>
              <a:ext uri="{C807C97D-BFC1-408E-A445-0C87EB9F89A2}">
                <ask:lineSketchStyleProps xmlns:ask="http://schemas.microsoft.com/office/drawing/2018/sketchyshapes" sd="66105824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rgbClr val="209999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fik 123">
            <a:extLst>
              <a:ext uri="{FF2B5EF4-FFF2-40B4-BE49-F238E27FC236}">
                <a16:creationId xmlns:a16="http://schemas.microsoft.com/office/drawing/2014/main" id="{611B1515-7772-B345-83E7-3491191A00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6900" y="2625828"/>
            <a:ext cx="557161" cy="557161"/>
          </a:xfrm>
          <a:prstGeom prst="rect">
            <a:avLst/>
          </a:prstGeom>
        </p:spPr>
      </p:pic>
      <p:pic>
        <p:nvPicPr>
          <p:cNvPr id="6" name="Grafik 51">
            <a:extLst>
              <a:ext uri="{FF2B5EF4-FFF2-40B4-BE49-F238E27FC236}">
                <a16:creationId xmlns:a16="http://schemas.microsoft.com/office/drawing/2014/main" id="{76FE27F7-B176-B94B-B550-2365E8D1E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9862" y="2482771"/>
            <a:ext cx="541463" cy="541463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A7BDC4F-2D3E-9D41-9ED7-0E2976D8F2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0113" y="2944908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C451D6-F6F7-C04E-8255-A86178AC944E}"/>
              </a:ext>
            </a:extLst>
          </p:cNvPr>
          <p:cNvSpPr/>
          <p:nvPr/>
        </p:nvSpPr>
        <p:spPr>
          <a:xfrm>
            <a:off x="3444174" y="3157924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C2C17C-8D92-4344-B582-B652AEF69336}"/>
              </a:ext>
            </a:extLst>
          </p:cNvPr>
          <p:cNvSpPr/>
          <p:nvPr/>
        </p:nvSpPr>
        <p:spPr>
          <a:xfrm>
            <a:off x="6951088" y="3143594"/>
            <a:ext cx="603050" cy="276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734C82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Broker</a:t>
            </a:r>
            <a:endParaRPr lang="en-US" sz="1799" dirty="0">
              <a:solidFill>
                <a:srgbClr val="734C8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AF1EF-56FA-8C43-B615-43C52B33FD18}"/>
              </a:ext>
            </a:extLst>
          </p:cNvPr>
          <p:cNvSpPr/>
          <p:nvPr/>
        </p:nvSpPr>
        <p:spPr>
          <a:xfrm>
            <a:off x="4674758" y="2658526"/>
            <a:ext cx="1760091" cy="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Reactive, Asynchronous</a:t>
            </a: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sz="1099" dirty="0">
                <a:solidFill>
                  <a:schemeClr val="bg2">
                    <a:lumMod val="25000"/>
                  </a:schemeClr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Single Host or Clustered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C0BC80-C64C-2B40-B2C1-5B61ED1F79F7}"/>
              </a:ext>
            </a:extLst>
          </p:cNvPr>
          <p:cNvSpPr/>
          <p:nvPr/>
        </p:nvSpPr>
        <p:spPr bwMode="auto">
          <a:xfrm>
            <a:off x="4507579" y="2510720"/>
            <a:ext cx="1970373" cy="818193"/>
          </a:xfrm>
          <a:prstGeom prst="round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9E20A-F465-8B4D-99FE-EA4F8BB60C2F}"/>
              </a:ext>
            </a:extLst>
          </p:cNvPr>
          <p:cNvSpPr/>
          <p:nvPr/>
        </p:nvSpPr>
        <p:spPr>
          <a:xfrm>
            <a:off x="4956806" y="2387955"/>
            <a:ext cx="1205779" cy="399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999" b="1" i="1" dirty="0">
                <a:solidFill>
                  <a:schemeClr val="bg2">
                    <a:lumMod val="25000"/>
                  </a:schemeClr>
                </a:solidFill>
                <a:latin typeface="Eras Medium ITC" panose="020F0502020204030204" pitchFamily="34" charset="0"/>
                <a:ea typeface="Arial Unicode MS" panose="020B0604020202020204" pitchFamily="34" charset="-128"/>
                <a:cs typeface="Eras Medium ITC" panose="020F0502020204030204" pitchFamily="34" charset="0"/>
              </a:rPr>
              <a:t>Gateway</a:t>
            </a:r>
            <a:endParaRPr lang="en-US" sz="1999" b="1" i="1" dirty="0">
              <a:solidFill>
                <a:schemeClr val="bg2">
                  <a:lumMod val="25000"/>
                </a:schemeClr>
              </a:solidFill>
              <a:latin typeface="Eras Medium ITC" panose="020F0502020204030204" pitchFamily="34" charset="0"/>
              <a:cs typeface="Eras Medium ITC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8CC9E7E-3633-874A-88E8-A00B1ED5BDF9}"/>
              </a:ext>
            </a:extLst>
          </p:cNvPr>
          <p:cNvSpPr/>
          <p:nvPr/>
        </p:nvSpPr>
        <p:spPr bwMode="auto">
          <a:xfrm>
            <a:off x="3295930" y="2560758"/>
            <a:ext cx="1045524" cy="862471"/>
          </a:xfrm>
          <a:custGeom>
            <a:avLst/>
            <a:gdLst>
              <a:gd name="connsiteX0" fmla="*/ 0 w 1045524"/>
              <a:gd name="connsiteY0" fmla="*/ 143748 h 862471"/>
              <a:gd name="connsiteX1" fmla="*/ 143748 w 1045524"/>
              <a:gd name="connsiteY1" fmla="*/ 0 h 862471"/>
              <a:gd name="connsiteX2" fmla="*/ 901776 w 1045524"/>
              <a:gd name="connsiteY2" fmla="*/ 0 h 862471"/>
              <a:gd name="connsiteX3" fmla="*/ 1045524 w 1045524"/>
              <a:gd name="connsiteY3" fmla="*/ 143748 h 862471"/>
              <a:gd name="connsiteX4" fmla="*/ 1045524 w 1045524"/>
              <a:gd name="connsiteY4" fmla="*/ 718723 h 862471"/>
              <a:gd name="connsiteX5" fmla="*/ 901776 w 1045524"/>
              <a:gd name="connsiteY5" fmla="*/ 862471 h 862471"/>
              <a:gd name="connsiteX6" fmla="*/ 143748 w 1045524"/>
              <a:gd name="connsiteY6" fmla="*/ 862471 h 862471"/>
              <a:gd name="connsiteX7" fmla="*/ 0 w 1045524"/>
              <a:gd name="connsiteY7" fmla="*/ 718723 h 862471"/>
              <a:gd name="connsiteX8" fmla="*/ 0 w 1045524"/>
              <a:gd name="connsiteY8" fmla="*/ 143748 h 86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5524" h="862471" extrusionOk="0">
                <a:moveTo>
                  <a:pt x="0" y="143748"/>
                </a:moveTo>
                <a:cubicBezTo>
                  <a:pt x="-9704" y="58373"/>
                  <a:pt x="58599" y="2162"/>
                  <a:pt x="143748" y="0"/>
                </a:cubicBezTo>
                <a:cubicBezTo>
                  <a:pt x="341759" y="-27723"/>
                  <a:pt x="678322" y="-9635"/>
                  <a:pt x="901776" y="0"/>
                </a:cubicBezTo>
                <a:cubicBezTo>
                  <a:pt x="970146" y="10761"/>
                  <a:pt x="1043140" y="77533"/>
                  <a:pt x="1045524" y="143748"/>
                </a:cubicBezTo>
                <a:cubicBezTo>
                  <a:pt x="1067495" y="280425"/>
                  <a:pt x="1013346" y="517323"/>
                  <a:pt x="1045524" y="718723"/>
                </a:cubicBezTo>
                <a:cubicBezTo>
                  <a:pt x="1061119" y="799963"/>
                  <a:pt x="982272" y="860194"/>
                  <a:pt x="901776" y="862471"/>
                </a:cubicBezTo>
                <a:cubicBezTo>
                  <a:pt x="648641" y="863713"/>
                  <a:pt x="501396" y="870240"/>
                  <a:pt x="143748" y="862471"/>
                </a:cubicBezTo>
                <a:cubicBezTo>
                  <a:pt x="62889" y="848464"/>
                  <a:pt x="-8261" y="809594"/>
                  <a:pt x="0" y="718723"/>
                </a:cubicBezTo>
                <a:cubicBezTo>
                  <a:pt x="38108" y="480802"/>
                  <a:pt x="-29257" y="204854"/>
                  <a:pt x="0" y="143748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ED40DE5-8EC8-FF49-92B7-9EA7BDAF3C32}"/>
              </a:ext>
            </a:extLst>
          </p:cNvPr>
          <p:cNvSpPr/>
          <p:nvPr/>
        </p:nvSpPr>
        <p:spPr bwMode="auto">
          <a:xfrm>
            <a:off x="6735965" y="2502589"/>
            <a:ext cx="1009292" cy="895515"/>
          </a:xfrm>
          <a:custGeom>
            <a:avLst/>
            <a:gdLst>
              <a:gd name="connsiteX0" fmla="*/ 0 w 1009292"/>
              <a:gd name="connsiteY0" fmla="*/ 149255 h 895515"/>
              <a:gd name="connsiteX1" fmla="*/ 149255 w 1009292"/>
              <a:gd name="connsiteY1" fmla="*/ 0 h 895515"/>
              <a:gd name="connsiteX2" fmla="*/ 860037 w 1009292"/>
              <a:gd name="connsiteY2" fmla="*/ 0 h 895515"/>
              <a:gd name="connsiteX3" fmla="*/ 1009292 w 1009292"/>
              <a:gd name="connsiteY3" fmla="*/ 149255 h 895515"/>
              <a:gd name="connsiteX4" fmla="*/ 1009292 w 1009292"/>
              <a:gd name="connsiteY4" fmla="*/ 746260 h 895515"/>
              <a:gd name="connsiteX5" fmla="*/ 860037 w 1009292"/>
              <a:gd name="connsiteY5" fmla="*/ 895515 h 895515"/>
              <a:gd name="connsiteX6" fmla="*/ 149255 w 1009292"/>
              <a:gd name="connsiteY6" fmla="*/ 895515 h 895515"/>
              <a:gd name="connsiteX7" fmla="*/ 0 w 1009292"/>
              <a:gd name="connsiteY7" fmla="*/ 746260 h 895515"/>
              <a:gd name="connsiteX8" fmla="*/ 0 w 1009292"/>
              <a:gd name="connsiteY8" fmla="*/ 149255 h 8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9292" h="895515" extrusionOk="0">
                <a:moveTo>
                  <a:pt x="0" y="149255"/>
                </a:moveTo>
                <a:cubicBezTo>
                  <a:pt x="-9484" y="72749"/>
                  <a:pt x="52449" y="959"/>
                  <a:pt x="149255" y="0"/>
                </a:cubicBezTo>
                <a:cubicBezTo>
                  <a:pt x="482826" y="67"/>
                  <a:pt x="688499" y="6570"/>
                  <a:pt x="860037" y="0"/>
                </a:cubicBezTo>
                <a:cubicBezTo>
                  <a:pt x="941160" y="3038"/>
                  <a:pt x="1014789" y="68027"/>
                  <a:pt x="1009292" y="149255"/>
                </a:cubicBezTo>
                <a:cubicBezTo>
                  <a:pt x="990443" y="342957"/>
                  <a:pt x="1042538" y="509977"/>
                  <a:pt x="1009292" y="746260"/>
                </a:cubicBezTo>
                <a:cubicBezTo>
                  <a:pt x="1008174" y="835612"/>
                  <a:pt x="936841" y="901539"/>
                  <a:pt x="860037" y="895515"/>
                </a:cubicBezTo>
                <a:cubicBezTo>
                  <a:pt x="713736" y="953246"/>
                  <a:pt x="359616" y="912998"/>
                  <a:pt x="149255" y="895515"/>
                </a:cubicBezTo>
                <a:cubicBezTo>
                  <a:pt x="70717" y="894085"/>
                  <a:pt x="-13516" y="834804"/>
                  <a:pt x="0" y="746260"/>
                </a:cubicBezTo>
                <a:cubicBezTo>
                  <a:pt x="8002" y="604782"/>
                  <a:pt x="-26881" y="412585"/>
                  <a:pt x="0" y="149255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66168573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CF4547B-F177-A548-B1BE-0E3ED28DC61A}"/>
              </a:ext>
            </a:extLst>
          </p:cNvPr>
          <p:cNvCxnSpPr>
            <a:cxnSpLocks/>
            <a:stCxn id="56" idx="2"/>
          </p:cNvCxnSpPr>
          <p:nvPr/>
        </p:nvCxnSpPr>
        <p:spPr bwMode="auto">
          <a:xfrm>
            <a:off x="3222875" y="1877599"/>
            <a:ext cx="560670" cy="506672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BC46A68-3EBE-AA45-BEAC-C8047F011DE2}"/>
              </a:ext>
            </a:extLst>
          </p:cNvPr>
          <p:cNvSpPr txBox="1"/>
          <p:nvPr/>
        </p:nvSpPr>
        <p:spPr>
          <a:xfrm>
            <a:off x="6847762" y="400804"/>
            <a:ext cx="1041946" cy="4259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Publish Tags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15D8E8-2A58-5E4D-B494-CE4282A91447}"/>
              </a:ext>
            </a:extLst>
          </p:cNvPr>
          <p:cNvCxnSpPr>
            <a:cxnSpLocks/>
          </p:cNvCxnSpPr>
          <p:nvPr/>
        </p:nvCxnSpPr>
        <p:spPr bwMode="auto">
          <a:xfrm flipH="1">
            <a:off x="7232984" y="1705248"/>
            <a:ext cx="743147" cy="665409"/>
          </a:xfrm>
          <a:prstGeom prst="straightConnector1">
            <a:avLst/>
          </a:prstGeom>
          <a:solidFill>
            <a:schemeClr val="tx2"/>
          </a:solidFill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9D9A59-9F59-8443-8CDC-F611A3AD6F22}"/>
              </a:ext>
            </a:extLst>
          </p:cNvPr>
          <p:cNvCxnSpPr>
            <a:cxnSpLocks/>
          </p:cNvCxnSpPr>
          <p:nvPr/>
        </p:nvCxnSpPr>
        <p:spPr bwMode="auto">
          <a:xfrm>
            <a:off x="1057465" y="4454400"/>
            <a:ext cx="0" cy="512211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E67143C2-19A1-B043-ABD8-A44B594D171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9600" b="9600"/>
          <a:stretch/>
        </p:blipFill>
        <p:spPr>
          <a:xfrm rot="5400000">
            <a:off x="781310" y="5542154"/>
            <a:ext cx="1765792" cy="449429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C5A8928-2268-9A46-B840-E4D5EFDEE127}"/>
              </a:ext>
            </a:extLst>
          </p:cNvPr>
          <p:cNvSpPr/>
          <p:nvPr/>
        </p:nvSpPr>
        <p:spPr>
          <a:xfrm>
            <a:off x="5280975" y="5976352"/>
            <a:ext cx="1023037" cy="577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Siemens </a:t>
            </a:r>
          </a:p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Comfort Panels</a:t>
            </a:r>
          </a:p>
          <a:p>
            <a:pPr algn="ctr"/>
            <a:r>
              <a:rPr lang="en-US" sz="1050" dirty="0">
                <a:solidFill>
                  <a:srgbClr val="209999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WinCC Unified</a:t>
            </a:r>
            <a:endParaRPr lang="en-US" sz="105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8D060D-5D3C-1343-B205-65DAD44D2F4B}"/>
              </a:ext>
            </a:extLst>
          </p:cNvPr>
          <p:cNvCxnSpPr>
            <a:cxnSpLocks/>
          </p:cNvCxnSpPr>
          <p:nvPr/>
        </p:nvCxnSpPr>
        <p:spPr bwMode="auto">
          <a:xfrm>
            <a:off x="1664206" y="4438296"/>
            <a:ext cx="0" cy="49810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AA9D2907-E607-024F-9EAE-C8D7C8D3876F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8867" t="31648" r="20715" b="31551"/>
          <a:stretch/>
        </p:blipFill>
        <p:spPr>
          <a:xfrm>
            <a:off x="9573468" y="2713223"/>
            <a:ext cx="1538988" cy="347823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497DAC01-BAAA-6A49-8E82-7346C012524F}"/>
              </a:ext>
            </a:extLst>
          </p:cNvPr>
          <p:cNvSpPr/>
          <p:nvPr/>
        </p:nvSpPr>
        <p:spPr>
          <a:xfrm>
            <a:off x="9733978" y="3016107"/>
            <a:ext cx="1217969" cy="415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49" dirty="0"/>
              <a:t>Database Logger</a:t>
            </a:r>
          </a:p>
          <a:p>
            <a:pPr algn="ctr"/>
            <a:r>
              <a:rPr lang="en-US" sz="1049" dirty="0"/>
              <a:t>Query via GraphQL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308A0F4-4C8D-8F4D-8811-0629C8D0B7F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8867" t="31648" r="20715" b="31551"/>
          <a:stretch/>
        </p:blipFill>
        <p:spPr>
          <a:xfrm rot="16200000">
            <a:off x="7823771" y="2898273"/>
            <a:ext cx="859436" cy="194239"/>
          </a:xfrm>
          <a:prstGeom prst="rect">
            <a:avLst/>
          </a:prstGeom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EAC0CBBB-2AA0-D240-A9AF-3808831CE2AB}"/>
              </a:ext>
            </a:extLst>
          </p:cNvPr>
          <p:cNvSpPr/>
          <p:nvPr/>
        </p:nvSpPr>
        <p:spPr bwMode="auto">
          <a:xfrm>
            <a:off x="8047353" y="2502589"/>
            <a:ext cx="412365" cy="914681"/>
          </a:xfrm>
          <a:custGeom>
            <a:avLst/>
            <a:gdLst>
              <a:gd name="connsiteX0" fmla="*/ 0 w 412365"/>
              <a:gd name="connsiteY0" fmla="*/ 68729 h 914681"/>
              <a:gd name="connsiteX1" fmla="*/ 68729 w 412365"/>
              <a:gd name="connsiteY1" fmla="*/ 0 h 914681"/>
              <a:gd name="connsiteX2" fmla="*/ 343636 w 412365"/>
              <a:gd name="connsiteY2" fmla="*/ 0 h 914681"/>
              <a:gd name="connsiteX3" fmla="*/ 412365 w 412365"/>
              <a:gd name="connsiteY3" fmla="*/ 68729 h 914681"/>
              <a:gd name="connsiteX4" fmla="*/ 412365 w 412365"/>
              <a:gd name="connsiteY4" fmla="*/ 845952 h 914681"/>
              <a:gd name="connsiteX5" fmla="*/ 343636 w 412365"/>
              <a:gd name="connsiteY5" fmla="*/ 914681 h 914681"/>
              <a:gd name="connsiteX6" fmla="*/ 68729 w 412365"/>
              <a:gd name="connsiteY6" fmla="*/ 914681 h 914681"/>
              <a:gd name="connsiteX7" fmla="*/ 0 w 412365"/>
              <a:gd name="connsiteY7" fmla="*/ 845952 h 914681"/>
              <a:gd name="connsiteX8" fmla="*/ 0 w 412365"/>
              <a:gd name="connsiteY8" fmla="*/ 68729 h 91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365" h="914681" extrusionOk="0">
                <a:moveTo>
                  <a:pt x="0" y="68729"/>
                </a:moveTo>
                <a:cubicBezTo>
                  <a:pt x="468" y="31654"/>
                  <a:pt x="36372" y="322"/>
                  <a:pt x="68729" y="0"/>
                </a:cubicBezTo>
                <a:cubicBezTo>
                  <a:pt x="147767" y="5628"/>
                  <a:pt x="246531" y="-12785"/>
                  <a:pt x="343636" y="0"/>
                </a:cubicBezTo>
                <a:cubicBezTo>
                  <a:pt x="381395" y="-3838"/>
                  <a:pt x="409757" y="37717"/>
                  <a:pt x="412365" y="68729"/>
                </a:cubicBezTo>
                <a:cubicBezTo>
                  <a:pt x="361841" y="291842"/>
                  <a:pt x="363193" y="596903"/>
                  <a:pt x="412365" y="845952"/>
                </a:cubicBezTo>
                <a:cubicBezTo>
                  <a:pt x="415844" y="880823"/>
                  <a:pt x="385065" y="915999"/>
                  <a:pt x="343636" y="914681"/>
                </a:cubicBezTo>
                <a:cubicBezTo>
                  <a:pt x="230057" y="936854"/>
                  <a:pt x="188790" y="919998"/>
                  <a:pt x="68729" y="914681"/>
                </a:cubicBezTo>
                <a:cubicBezTo>
                  <a:pt x="29801" y="914838"/>
                  <a:pt x="-1400" y="884599"/>
                  <a:pt x="0" y="845952"/>
                </a:cubicBezTo>
                <a:cubicBezTo>
                  <a:pt x="58113" y="587141"/>
                  <a:pt x="68708" y="364908"/>
                  <a:pt x="0" y="68729"/>
                </a:cubicBezTo>
                <a:close/>
              </a:path>
            </a:pathLst>
          </a:custGeom>
          <a:noFill/>
          <a:ln w="127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300883730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107944" tIns="53972" rIns="107944" bIns="53972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6" name="Picture 55" descr="Text, whiteboard&#10;&#10;Description automatically generated">
            <a:extLst>
              <a:ext uri="{FF2B5EF4-FFF2-40B4-BE49-F238E27FC236}">
                <a16:creationId xmlns:a16="http://schemas.microsoft.com/office/drawing/2014/main" id="{1E99B65F-79BD-1646-B132-D33CFB5E8B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9179" y="298825"/>
            <a:ext cx="3787391" cy="1578774"/>
          </a:xfrm>
          <a:custGeom>
            <a:avLst/>
            <a:gdLst>
              <a:gd name="connsiteX0" fmla="*/ 0 w 3787391"/>
              <a:gd name="connsiteY0" fmla="*/ 0 h 1578774"/>
              <a:gd name="connsiteX1" fmla="*/ 3787391 w 3787391"/>
              <a:gd name="connsiteY1" fmla="*/ 0 h 1578774"/>
              <a:gd name="connsiteX2" fmla="*/ 3787391 w 3787391"/>
              <a:gd name="connsiteY2" fmla="*/ 1578774 h 1578774"/>
              <a:gd name="connsiteX3" fmla="*/ 0 w 3787391"/>
              <a:gd name="connsiteY3" fmla="*/ 1578774 h 1578774"/>
              <a:gd name="connsiteX4" fmla="*/ 0 w 3787391"/>
              <a:gd name="connsiteY4" fmla="*/ 0 h 1578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7391" h="1578774" extrusionOk="0">
                <a:moveTo>
                  <a:pt x="0" y="0"/>
                </a:moveTo>
                <a:cubicBezTo>
                  <a:pt x="982231" y="118645"/>
                  <a:pt x="2164460" y="116012"/>
                  <a:pt x="3787391" y="0"/>
                </a:cubicBezTo>
                <a:cubicBezTo>
                  <a:pt x="3719900" y="162121"/>
                  <a:pt x="3882158" y="1157209"/>
                  <a:pt x="3787391" y="1578774"/>
                </a:cubicBezTo>
                <a:cubicBezTo>
                  <a:pt x="3171391" y="1713374"/>
                  <a:pt x="437850" y="1421578"/>
                  <a:pt x="0" y="1578774"/>
                </a:cubicBezTo>
                <a:cubicBezTo>
                  <a:pt x="33088" y="1161489"/>
                  <a:pt x="-105046" y="467393"/>
                  <a:pt x="0" y="0"/>
                </a:cubicBezTo>
                <a:close/>
              </a:path>
            </a:pathLst>
          </a:custGeom>
          <a:noFill/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58" name="Picture 5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D78D672-0751-994F-925C-E7359896250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76130" y="299095"/>
            <a:ext cx="2975818" cy="1894140"/>
          </a:xfrm>
          <a:custGeom>
            <a:avLst/>
            <a:gdLst>
              <a:gd name="connsiteX0" fmla="*/ 0 w 2975818"/>
              <a:gd name="connsiteY0" fmla="*/ 0 h 1894140"/>
              <a:gd name="connsiteX1" fmla="*/ 2975818 w 2975818"/>
              <a:gd name="connsiteY1" fmla="*/ 0 h 1894140"/>
              <a:gd name="connsiteX2" fmla="*/ 2975818 w 2975818"/>
              <a:gd name="connsiteY2" fmla="*/ 1894140 h 1894140"/>
              <a:gd name="connsiteX3" fmla="*/ 0 w 2975818"/>
              <a:gd name="connsiteY3" fmla="*/ 1894140 h 1894140"/>
              <a:gd name="connsiteX4" fmla="*/ 0 w 2975818"/>
              <a:gd name="connsiteY4" fmla="*/ 0 h 189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5818" h="1894140" fill="none" extrusionOk="0">
                <a:moveTo>
                  <a:pt x="0" y="0"/>
                </a:moveTo>
                <a:cubicBezTo>
                  <a:pt x="660297" y="-14931"/>
                  <a:pt x="1969631" y="31643"/>
                  <a:pt x="2975818" y="0"/>
                </a:cubicBezTo>
                <a:cubicBezTo>
                  <a:pt x="3082030" y="473030"/>
                  <a:pt x="2865893" y="1467476"/>
                  <a:pt x="2975818" y="1894140"/>
                </a:cubicBezTo>
                <a:cubicBezTo>
                  <a:pt x="2639919" y="1832086"/>
                  <a:pt x="471236" y="1840437"/>
                  <a:pt x="0" y="1894140"/>
                </a:cubicBezTo>
                <a:cubicBezTo>
                  <a:pt x="-26706" y="1526146"/>
                  <a:pt x="-6715" y="804853"/>
                  <a:pt x="0" y="0"/>
                </a:cubicBezTo>
                <a:close/>
              </a:path>
              <a:path w="2975818" h="1894140" stroke="0" extrusionOk="0">
                <a:moveTo>
                  <a:pt x="0" y="0"/>
                </a:moveTo>
                <a:cubicBezTo>
                  <a:pt x="992412" y="-5264"/>
                  <a:pt x="1967788" y="84467"/>
                  <a:pt x="2975818" y="0"/>
                </a:cubicBezTo>
                <a:cubicBezTo>
                  <a:pt x="2847645" y="460941"/>
                  <a:pt x="3104968" y="1621137"/>
                  <a:pt x="2975818" y="1894140"/>
                </a:cubicBezTo>
                <a:cubicBezTo>
                  <a:pt x="2639779" y="2000460"/>
                  <a:pt x="827958" y="1886491"/>
                  <a:pt x="0" y="1894140"/>
                </a:cubicBezTo>
                <a:cubicBezTo>
                  <a:pt x="160128" y="987176"/>
                  <a:pt x="25049" y="573782"/>
                  <a:pt x="0" y="0"/>
                </a:cubicBezTo>
                <a:close/>
              </a:path>
            </a:pathLst>
          </a:custGeom>
          <a:ln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9E757D-71CA-0447-90D6-249BB18021CF}"/>
              </a:ext>
            </a:extLst>
          </p:cNvPr>
          <p:cNvSpPr txBox="1"/>
          <p:nvPr/>
        </p:nvSpPr>
        <p:spPr>
          <a:xfrm>
            <a:off x="5110462" y="318679"/>
            <a:ext cx="1041946" cy="6494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Query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Mutate Tags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Subscribe Tags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757A050-6138-7D44-BBD8-F068D40B7217}"/>
              </a:ext>
            </a:extLst>
          </p:cNvPr>
          <p:cNvCxnSpPr>
            <a:cxnSpLocks/>
            <a:endCxn id="48" idx="1"/>
          </p:cNvCxnSpPr>
          <p:nvPr/>
        </p:nvCxnSpPr>
        <p:spPr bwMode="auto">
          <a:xfrm>
            <a:off x="8412846" y="3062610"/>
            <a:ext cx="1131042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B60078-D27D-274D-93A8-36ABF65F2877}"/>
              </a:ext>
            </a:extLst>
          </p:cNvPr>
          <p:cNvCxnSpPr>
            <a:cxnSpLocks/>
          </p:cNvCxnSpPr>
          <p:nvPr/>
        </p:nvCxnSpPr>
        <p:spPr bwMode="auto">
          <a:xfrm>
            <a:off x="4125902" y="4470505"/>
            <a:ext cx="0" cy="413467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3" name="Grafik 123">
            <a:extLst>
              <a:ext uri="{FF2B5EF4-FFF2-40B4-BE49-F238E27FC236}">
                <a16:creationId xmlns:a16="http://schemas.microsoft.com/office/drawing/2014/main" id="{4AB12B0F-70F6-D044-8B0E-EAB81F734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3301" y="316465"/>
            <a:ext cx="557161" cy="557161"/>
          </a:xfrm>
          <a:prstGeom prst="rect">
            <a:avLst/>
          </a:prstGeom>
        </p:spPr>
      </p:pic>
      <p:pic>
        <p:nvPicPr>
          <p:cNvPr id="54" name="Picture 5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9F0A355-F772-2D45-9319-14068B5C49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3956" y="92266"/>
            <a:ext cx="821773" cy="20816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D5AABC21-2071-D548-8ECD-CA16B545F1B0}"/>
              </a:ext>
            </a:extLst>
          </p:cNvPr>
          <p:cNvSpPr txBox="1"/>
          <p:nvPr/>
        </p:nvSpPr>
        <p:spPr>
          <a:xfrm>
            <a:off x="2459675" y="1916031"/>
            <a:ext cx="1041946" cy="4454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Websocket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55FB50-27C6-7B48-BFA4-76AFDA918C0E}"/>
              </a:ext>
            </a:extLst>
          </p:cNvPr>
          <p:cNvSpPr txBox="1"/>
          <p:nvPr/>
        </p:nvSpPr>
        <p:spPr>
          <a:xfrm>
            <a:off x="6924543" y="1994047"/>
            <a:ext cx="493759" cy="24191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1199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TCP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255F1F-7EB2-DD46-B82B-A0B79C8AE47C}"/>
              </a:ext>
            </a:extLst>
          </p:cNvPr>
          <p:cNvSpPr txBox="1"/>
          <p:nvPr/>
        </p:nvSpPr>
        <p:spPr>
          <a:xfrm>
            <a:off x="3099298" y="6180321"/>
            <a:ext cx="20329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https://new.siemens.com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7C55C32-22AB-F545-A6C5-AFD8D04B56EE}"/>
              </a:ext>
            </a:extLst>
          </p:cNvPr>
          <p:cNvSpPr/>
          <p:nvPr/>
        </p:nvSpPr>
        <p:spPr>
          <a:xfrm>
            <a:off x="4482278" y="30685"/>
            <a:ext cx="737318" cy="2767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99" dirty="0">
                <a:solidFill>
                  <a:srgbClr val="E535AB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GraphQL</a:t>
            </a:r>
            <a:endParaRPr lang="en-US" sz="1799" dirty="0">
              <a:solidFill>
                <a:srgbClr val="E535AB"/>
              </a:solidFill>
            </a:endParaRPr>
          </a:p>
        </p:txBody>
      </p:sp>
      <p:pic>
        <p:nvPicPr>
          <p:cNvPr id="51" name="Picture 50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9FC80C0-B12C-2C49-8DEE-6AE88BF28F2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80416" y="5287141"/>
            <a:ext cx="935438" cy="826907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1E419E-1007-B740-8CCB-501BF27F99BC}"/>
              </a:ext>
            </a:extLst>
          </p:cNvPr>
          <p:cNvCxnSpPr>
            <a:cxnSpLocks/>
          </p:cNvCxnSpPr>
          <p:nvPr/>
        </p:nvCxnSpPr>
        <p:spPr bwMode="auto">
          <a:xfrm>
            <a:off x="2559613" y="4447723"/>
            <a:ext cx="0" cy="81577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30D29A4-67A4-F449-8DD5-FFF14DBCC1F2}"/>
              </a:ext>
            </a:extLst>
          </p:cNvPr>
          <p:cNvCxnSpPr>
            <a:cxnSpLocks/>
          </p:cNvCxnSpPr>
          <p:nvPr/>
        </p:nvCxnSpPr>
        <p:spPr>
          <a:xfrm>
            <a:off x="1057465" y="4442064"/>
            <a:ext cx="4687422" cy="14444"/>
          </a:xfrm>
          <a:prstGeom prst="line">
            <a:avLst/>
          </a:prstGeom>
          <a:ln w="762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01E76B1-D191-0B48-AE46-4478B0AFC8DE}"/>
              </a:ext>
            </a:extLst>
          </p:cNvPr>
          <p:cNvSpPr/>
          <p:nvPr/>
        </p:nvSpPr>
        <p:spPr>
          <a:xfrm>
            <a:off x="1416124" y="4191130"/>
            <a:ext cx="1083951" cy="26161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1100" dirty="0">
                <a:solidFill>
                  <a:srgbClr val="1F3864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OPC UA Servers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E5FC841-3C8E-9A44-A0FE-C6C71C503646}"/>
              </a:ext>
            </a:extLst>
          </p:cNvPr>
          <p:cNvCxnSpPr>
            <a:cxnSpLocks/>
          </p:cNvCxnSpPr>
          <p:nvPr/>
        </p:nvCxnSpPr>
        <p:spPr bwMode="auto">
          <a:xfrm flipV="1">
            <a:off x="4252565" y="3890890"/>
            <a:ext cx="0" cy="587632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165B692F-B861-814D-8384-84CA6B880D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94943" y="3583205"/>
            <a:ext cx="1085330" cy="355846"/>
          </a:xfrm>
          <a:prstGeom prst="rect">
            <a:avLst/>
          </a:prstGeom>
        </p:spPr>
      </p:pic>
      <p:pic>
        <p:nvPicPr>
          <p:cNvPr id="65" name="Grafik 11" descr="Ein Bild, das Parkplatz, Monitor, Maschine, sitzend enthält.&#10;&#10;Automatisch generierte Beschreibung">
            <a:extLst>
              <a:ext uri="{FF2B5EF4-FFF2-40B4-BE49-F238E27FC236}">
                <a16:creationId xmlns:a16="http://schemas.microsoft.com/office/drawing/2014/main" id="{B0CE53E9-6BF7-2F47-8ED4-08E37C312F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10739" y="5194817"/>
            <a:ext cx="868296" cy="73086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A0DF7B-8B9F-8541-8082-6E39A9CA7C0F}"/>
              </a:ext>
            </a:extLst>
          </p:cNvPr>
          <p:cNvCxnSpPr>
            <a:cxnSpLocks/>
          </p:cNvCxnSpPr>
          <p:nvPr/>
        </p:nvCxnSpPr>
        <p:spPr bwMode="auto">
          <a:xfrm>
            <a:off x="5744887" y="4470505"/>
            <a:ext cx="0" cy="739255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triangle" w="med" len="med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E6E080-A1FE-1349-A5E6-0A72603A2C23}"/>
              </a:ext>
            </a:extLst>
          </p:cNvPr>
          <p:cNvCxnSpPr>
            <a:cxnSpLocks/>
          </p:cNvCxnSpPr>
          <p:nvPr/>
        </p:nvCxnSpPr>
        <p:spPr>
          <a:xfrm>
            <a:off x="6438840" y="4498601"/>
            <a:ext cx="1141338" cy="0"/>
          </a:xfrm>
          <a:prstGeom prst="line">
            <a:avLst/>
          </a:prstGeom>
          <a:ln w="762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E29E08-A1BF-DC42-9555-F0D1D2BD2A5B}"/>
              </a:ext>
            </a:extLst>
          </p:cNvPr>
          <p:cNvCxnSpPr>
            <a:cxnSpLocks/>
          </p:cNvCxnSpPr>
          <p:nvPr/>
        </p:nvCxnSpPr>
        <p:spPr bwMode="auto">
          <a:xfrm flipV="1">
            <a:off x="6943474" y="3979076"/>
            <a:ext cx="0" cy="4911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C35EDBB-5A68-E247-BA2E-7F7A1534FD6A}"/>
              </a:ext>
            </a:extLst>
          </p:cNvPr>
          <p:cNvSpPr txBox="1"/>
          <p:nvPr/>
        </p:nvSpPr>
        <p:spPr>
          <a:xfrm>
            <a:off x="6442977" y="499852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ModBus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0982F50-0540-244B-8EAE-4EB032657AA8}"/>
              </a:ext>
            </a:extLst>
          </p:cNvPr>
          <p:cNvSpPr txBox="1"/>
          <p:nvPr/>
        </p:nvSpPr>
        <p:spPr>
          <a:xfrm>
            <a:off x="6460778" y="5728574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E2FDF6-FE5E-7849-B153-3B435F096DC8}"/>
              </a:ext>
            </a:extLst>
          </p:cNvPr>
          <p:cNvSpPr txBox="1"/>
          <p:nvPr/>
        </p:nvSpPr>
        <p:spPr>
          <a:xfrm>
            <a:off x="6438840" y="4614869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BACnet/IP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EFAC27D-92B8-434F-A2C4-FD2A5A3C6AC5}"/>
              </a:ext>
            </a:extLst>
          </p:cNvPr>
          <p:cNvSpPr txBox="1"/>
          <p:nvPr/>
        </p:nvSpPr>
        <p:spPr>
          <a:xfrm>
            <a:off x="6450510" y="5363549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5D954B9-7221-CE47-B7D5-6E16B630078D}"/>
              </a:ext>
            </a:extLst>
          </p:cNvPr>
          <p:cNvSpPr txBox="1"/>
          <p:nvPr/>
        </p:nvSpPr>
        <p:spPr>
          <a:xfrm>
            <a:off x="6482107" y="60566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426C7E25-7815-824D-BE53-4D8E3A321B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47353" y="3565092"/>
            <a:ext cx="475226" cy="3635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9E3EC4-E0C1-6842-9EFD-E1D4D94222EE}"/>
              </a:ext>
            </a:extLst>
          </p:cNvPr>
          <p:cNvSpPr txBox="1"/>
          <p:nvPr/>
        </p:nvSpPr>
        <p:spPr>
          <a:xfrm>
            <a:off x="7787534" y="385767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OpenDDS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6BDA55B-90F0-D444-BF15-92768C812FD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50134" y="2959929"/>
            <a:ext cx="1438386" cy="62929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E2728B3-75A7-194C-AF0F-FE5A6C98C4EC}"/>
              </a:ext>
            </a:extLst>
          </p:cNvPr>
          <p:cNvCxnSpPr>
            <a:cxnSpLocks/>
          </p:cNvCxnSpPr>
          <p:nvPr/>
        </p:nvCxnSpPr>
        <p:spPr>
          <a:xfrm>
            <a:off x="7951910" y="4687348"/>
            <a:ext cx="1141338" cy="0"/>
          </a:xfrm>
          <a:prstGeom prst="line">
            <a:avLst/>
          </a:prstGeom>
          <a:ln w="762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B8FEB8-D55E-4341-8B77-3D7E073EBB4A}"/>
              </a:ext>
            </a:extLst>
          </p:cNvPr>
          <p:cNvCxnSpPr>
            <a:cxnSpLocks/>
          </p:cNvCxnSpPr>
          <p:nvPr/>
        </p:nvCxnSpPr>
        <p:spPr bwMode="auto">
          <a:xfrm flipV="1">
            <a:off x="8279050" y="4184706"/>
            <a:ext cx="0" cy="491164"/>
          </a:xfrm>
          <a:prstGeom prst="straightConnector1">
            <a:avLst/>
          </a:prstGeom>
          <a:ln w="12700">
            <a:solidFill>
              <a:schemeClr val="accent1">
                <a:lumMod val="50000"/>
              </a:schemeClr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35F8A20-8FAC-FE46-8765-5D8415D3B1D4}"/>
              </a:ext>
            </a:extLst>
          </p:cNvPr>
          <p:cNvSpPr txBox="1"/>
          <p:nvPr/>
        </p:nvSpPr>
        <p:spPr>
          <a:xfrm>
            <a:off x="7951910" y="474727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62E909-FF2A-E645-AA4A-172AF7E2D6A0}"/>
              </a:ext>
            </a:extLst>
          </p:cNvPr>
          <p:cNvSpPr txBox="1"/>
          <p:nvPr/>
        </p:nvSpPr>
        <p:spPr>
          <a:xfrm>
            <a:off x="8124946" y="5025094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ROS2</a:t>
            </a:r>
          </a:p>
        </p:txBody>
      </p:sp>
    </p:spTree>
    <p:extLst>
      <p:ext uri="{BB962C8B-B14F-4D97-AF65-F5344CB8AC3E}">
        <p14:creationId xmlns:p14="http://schemas.microsoft.com/office/powerpoint/2010/main" val="65716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56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Eras Medium ITC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Vogler, Andreas (DI FA HMI ISW ETM)</dc:creator>
  <cp:lastModifiedBy>Vogler, Andreas (DI FA HMI ISW ETM)</cp:lastModifiedBy>
  <cp:revision>16</cp:revision>
  <dcterms:created xsi:type="dcterms:W3CDTF">2021-02-03T07:50:10Z</dcterms:created>
  <dcterms:modified xsi:type="dcterms:W3CDTF">2021-03-29T11:47:41Z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2021-02-03T07:50:10Z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ba10f2e1-886b-488a-aab0-96ebf0459b48</vt:lpwstr>
  </property>
  <property fmtid="{D5CDD505-2E9C-101B-9397-08002B2CF9AE}" pid="8" name="MSIP_Label_a59b6cd5-d141-4a33-8bf1-0ca04484304f_ContentBits">
    <vt:lpwstr>0</vt:lpwstr>
  </property>
</Properties>
</file>