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9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4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69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8512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4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0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7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0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8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2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3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4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4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5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37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xamarin00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816819"/>
            <a:ext cx="6781800" cy="1641490"/>
          </a:xfrm>
        </p:spPr>
        <p:txBody>
          <a:bodyPr/>
          <a:lstStyle/>
          <a:p>
            <a:pPr algn="ctr"/>
            <a:r>
              <a:rPr lang="en-US" dirty="0" smtClean="0"/>
              <a:t>Azure AD B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060436"/>
            <a:ext cx="9161317" cy="2238927"/>
          </a:xfrm>
        </p:spPr>
        <p:txBody>
          <a:bodyPr/>
          <a:lstStyle/>
          <a:p>
            <a:pPr algn="l"/>
            <a:r>
              <a:rPr lang="en-US" dirty="0" smtClean="0"/>
              <a:t>Sam Nanduri</a:t>
            </a:r>
          </a:p>
          <a:p>
            <a:pPr algn="l"/>
            <a:r>
              <a:rPr lang="en-US" sz="2400" dirty="0" smtClean="0"/>
              <a:t>Sr. Mobile Developer</a:t>
            </a:r>
            <a:br>
              <a:rPr lang="en-US" sz="2400" dirty="0" smtClean="0"/>
            </a:br>
            <a:r>
              <a:rPr lang="en-US" sz="2400" dirty="0" smtClean="0"/>
              <a:t>Southeastern Grocers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312227"/>
            <a:ext cx="2961409" cy="1589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236" y="6182591"/>
            <a:ext cx="2888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@xamarin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007</a:t>
            </a:r>
          </a:p>
          <a:p>
            <a:r>
              <a:rPr lang="en-US" dirty="0" smtClean="0"/>
              <a:t>sam@xamarin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007</a:t>
            </a:r>
            <a:r>
              <a:rPr lang="en-US" dirty="0" smtClean="0"/>
              <a:t>.com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93" y="4262281"/>
            <a:ext cx="1710455" cy="17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mobile apps…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00B0F0"/>
          </a:solidFill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Configure Azure Portal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rgbClr val="0070C0"/>
          </a:solidFill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Use Microsoft Authentication Library (MSAL)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3053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816819"/>
            <a:ext cx="6781800" cy="164149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060436"/>
            <a:ext cx="9161317" cy="2238927"/>
          </a:xfrm>
        </p:spPr>
        <p:txBody>
          <a:bodyPr/>
          <a:lstStyle/>
          <a:p>
            <a:pPr algn="l"/>
            <a:r>
              <a:rPr lang="en-US" dirty="0" smtClean="0"/>
              <a:t>Sam Nanduri</a:t>
            </a:r>
          </a:p>
          <a:p>
            <a:pPr algn="l"/>
            <a:r>
              <a:rPr lang="en-US" sz="2400" dirty="0" smtClean="0"/>
              <a:t>Sr. Mobile Developer</a:t>
            </a:r>
            <a:br>
              <a:rPr lang="en-US" sz="2400" dirty="0" smtClean="0"/>
            </a:br>
            <a:r>
              <a:rPr lang="en-US" sz="2400" dirty="0" smtClean="0"/>
              <a:t>Southeastern Grocers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312227"/>
            <a:ext cx="2961409" cy="1589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236" y="6182591"/>
            <a:ext cx="2888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@xamarin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007</a:t>
            </a:r>
          </a:p>
          <a:p>
            <a:r>
              <a:rPr lang="en-US" dirty="0" smtClean="0"/>
              <a:t>sam@xamarin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007</a:t>
            </a:r>
            <a:r>
              <a:rPr lang="en-US" dirty="0" smtClean="0"/>
              <a:t>.com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236" y="2735220"/>
            <a:ext cx="831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Files : </a:t>
            </a:r>
            <a:r>
              <a:rPr lang="en-US" sz="3200" b="1" dirty="0" smtClean="0">
                <a:hlinkClick r:id="rId3"/>
              </a:rPr>
              <a:t>http://github.com/xamarin007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028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1" y="1690688"/>
            <a:ext cx="4455367" cy="3782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7665" y="5822302"/>
            <a:ext cx="31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Fundamentals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96" y="1829614"/>
            <a:ext cx="2888240" cy="31410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7631" y="5822302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Demo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449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Azure AD B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dirty="0" smtClean="0"/>
              <a:t>C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Cloud </a:t>
            </a:r>
            <a:r>
              <a:rPr lang="en-US" dirty="0"/>
              <a:t>I</a:t>
            </a:r>
            <a:r>
              <a:rPr lang="en-US" dirty="0" smtClean="0"/>
              <a:t>dentity Service</a:t>
            </a:r>
          </a:p>
          <a:p>
            <a:r>
              <a:rPr lang="en-US" dirty="0" smtClean="0"/>
              <a:t>Built on Azure Active Directory</a:t>
            </a:r>
          </a:p>
          <a:p>
            <a:r>
              <a:rPr lang="en-US" dirty="0" smtClean="0"/>
              <a:t>Highly secure and handles billions of authentications per day</a:t>
            </a:r>
          </a:p>
          <a:p>
            <a:r>
              <a:rPr lang="en-US" dirty="0" smtClean="0"/>
              <a:t>Reach any user on any platform ( Android, iOS or web)</a:t>
            </a:r>
          </a:p>
          <a:p>
            <a:r>
              <a:rPr lang="en-US" dirty="0" smtClean="0"/>
              <a:t>Allow users to sign in with existing social accounts or personal emails. Azure B2C supports Twitter, Facebook, Microsoft Accounts, Google+, LinkedIn and many others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Directory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Known users:  Accounts created by an admin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about unknown ones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76" y="2701637"/>
            <a:ext cx="4718128" cy="3158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30" y="2701637"/>
            <a:ext cx="5243206" cy="315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610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Azure Active Directory Business </a:t>
            </a:r>
            <a:br>
              <a:rPr lang="en-US" dirty="0" smtClean="0"/>
            </a:br>
            <a:r>
              <a:rPr lang="en-US" dirty="0" smtClean="0"/>
              <a:t>To Consumer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2529" y="2774093"/>
            <a:ext cx="7146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FF00"/>
                </a:solidFill>
              </a:rPr>
              <a:t>Azure AD B</a:t>
            </a:r>
            <a:r>
              <a:rPr lang="en-US" sz="8800" dirty="0">
                <a:solidFill>
                  <a:srgbClr val="FFFF00"/>
                </a:solidFill>
                <a:latin typeface="Arial Narrow" panose="020B0606020202030204" pitchFamily="34" charset="0"/>
              </a:rPr>
              <a:t>2</a:t>
            </a:r>
            <a:r>
              <a:rPr lang="en-US" sz="8800" dirty="0">
                <a:solidFill>
                  <a:srgbClr val="FFFF00"/>
                </a:solidFill>
              </a:rPr>
              <a:t>C</a:t>
            </a:r>
            <a:endParaRPr 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1565190" y="4893276"/>
            <a:ext cx="9300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All the benefits of Active Directory, but users create their own accounts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7" presetClass="emph" presetSubtype="0" fill="remove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AD B</a:t>
            </a:r>
            <a:r>
              <a:rPr lang="en-US" dirty="0" smtClean="0">
                <a:latin typeface="Arial Narrow" panose="020B0606020202030204" pitchFamily="34" charset="0"/>
              </a:rPr>
              <a:t>2</a:t>
            </a:r>
            <a:r>
              <a:rPr lang="en-US" dirty="0" smtClean="0"/>
              <a:t>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2743340" cy="1397635"/>
          </a:xfrm>
          <a:solidFill>
            <a:srgbClr val="00B0F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Social authentication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6690" y="1825625"/>
            <a:ext cx="2762390" cy="139763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smtClean="0"/>
              <a:t>Multi Factor Authentication(MFA)</a:t>
            </a:r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012430" y="1825625"/>
            <a:ext cx="2766060" cy="1397635"/>
          </a:xfrm>
          <a:solidFill>
            <a:srgbClr val="00B0F0"/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Change user passwords &amp; edit profile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2758300" y="3978275"/>
            <a:ext cx="2743340" cy="1397635"/>
          </a:xfrm>
          <a:solidFill>
            <a:srgbClr val="00B050"/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dirty="0" smtClean="0"/>
              <a:t>Customize look and feel of pages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3978275"/>
            <a:ext cx="2743340" cy="1397635"/>
          </a:xfrm>
          <a:solidFill>
            <a:srgbClr val="00B050"/>
          </a:solidFill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200" dirty="0" smtClean="0"/>
              <a:t>Add custom attributes to Active Directory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91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uiExpand="1" build="p" animBg="1"/>
      <p:bldP spid="9" grpId="0" uiExpand="1" build="p" animBg="1"/>
      <p:bldP spid="10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02353" y="1485899"/>
            <a:ext cx="6068291" cy="52370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55" y="365126"/>
            <a:ext cx="11073245" cy="743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Azure B</a:t>
            </a:r>
            <a:r>
              <a:rPr lang="en-US" dirty="0" smtClean="0">
                <a:latin typeface="Arial Narrow" panose="020B0606020202030204" pitchFamily="34" charset="0"/>
              </a:rPr>
              <a:t>2</a:t>
            </a:r>
            <a:r>
              <a:rPr lang="en-US" dirty="0" smtClean="0"/>
              <a:t>C Fundamentals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13617" y="1027906"/>
            <a:ext cx="151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Tenant</a:t>
            </a:r>
            <a:endParaRPr lang="en-US" sz="3200" b="1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18" y="2007388"/>
            <a:ext cx="506846" cy="7318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3291" y="2140527"/>
            <a:ext cx="31862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Identity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Users and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19" y="3214833"/>
            <a:ext cx="506844" cy="75449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4384964" y="3086100"/>
            <a:ext cx="287654" cy="1018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99" y="3288668"/>
            <a:ext cx="622543" cy="7012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091" y="4221738"/>
            <a:ext cx="692899" cy="7464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18" y="5220565"/>
            <a:ext cx="523810" cy="9047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2007388"/>
            <a:ext cx="647700" cy="5429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14" y="5315803"/>
            <a:ext cx="714286" cy="7142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69" y="4323482"/>
            <a:ext cx="523875" cy="5429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68" y="3312604"/>
            <a:ext cx="590476" cy="5904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36" y="1989844"/>
            <a:ext cx="1525038" cy="25925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80" y="4959554"/>
            <a:ext cx="1815550" cy="11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7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25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25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02331"/>
            <a:ext cx="2317174" cy="1537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82" y="3988793"/>
            <a:ext cx="1447802" cy="1447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5796" y="2102189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Azure AD B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53" y="3252354"/>
            <a:ext cx="2184241" cy="21842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18998315">
            <a:off x="2298257" y="2362685"/>
            <a:ext cx="146674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INVOKE</a:t>
            </a:r>
          </a:p>
          <a:p>
            <a:pPr algn="ctr"/>
            <a:r>
              <a:rPr lang="en-US" sz="28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POLICY</a:t>
            </a:r>
            <a:endParaRPr lang="en-US" sz="28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/>
          <p:cNvCxnSpPr>
            <a:stCxn id="5" idx="0"/>
          </p:cNvCxnSpPr>
          <p:nvPr/>
        </p:nvCxnSpPr>
        <p:spPr>
          <a:xfrm flipV="1">
            <a:off x="2725883" y="2471521"/>
            <a:ext cx="1762989" cy="1517272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031630" y="2691245"/>
            <a:ext cx="1924834" cy="165322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9118936">
            <a:off x="3538680" y="3376723"/>
            <a:ext cx="1500347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TOKEN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031630" y="4402481"/>
            <a:ext cx="5028718" cy="96000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55794" y="4445187"/>
            <a:ext cx="19981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REQUEST</a:t>
            </a:r>
          </a:p>
          <a:p>
            <a:pPr algn="ctr"/>
            <a:r>
              <a:rPr lang="en-US" sz="2400" b="1" dirty="0" smtClean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(</a:t>
            </a:r>
            <a:r>
              <a:rPr lang="en-US" sz="2400" b="1" dirty="0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with TOKEN</a:t>
            </a:r>
            <a:r>
              <a:rPr lang="en-US" sz="2400" b="1" dirty="0" smtClean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  <a:endParaRPr lang="en-US" sz="2400" b="1" cap="none" spc="0" dirty="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535883" y="2566555"/>
            <a:ext cx="1918351" cy="1367261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87836" y="2286855"/>
            <a:ext cx="2192482" cy="1588954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2192252">
            <a:off x="6488556" y="2488519"/>
            <a:ext cx="242221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VERIFY</a:t>
            </a:r>
            <a:endParaRPr lang="en-US" sz="28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2983923" y="4967146"/>
            <a:ext cx="6224154" cy="1233894"/>
          </a:xfrm>
          <a:custGeom>
            <a:avLst/>
            <a:gdLst>
              <a:gd name="connsiteX0" fmla="*/ 6224154 w 6224154"/>
              <a:gd name="connsiteY0" fmla="*/ 0 h 1179617"/>
              <a:gd name="connsiteX1" fmla="*/ 2795154 w 6224154"/>
              <a:gd name="connsiteY1" fmla="*/ 1174173 h 1179617"/>
              <a:gd name="connsiteX2" fmla="*/ 0 w 6224154"/>
              <a:gd name="connsiteY2" fmla="*/ 467591 h 117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4154" h="1179617">
                <a:moveTo>
                  <a:pt x="6224154" y="0"/>
                </a:moveTo>
                <a:cubicBezTo>
                  <a:pt x="5028333" y="548120"/>
                  <a:pt x="3832513" y="1096241"/>
                  <a:pt x="2795154" y="1174173"/>
                </a:cubicBezTo>
                <a:cubicBezTo>
                  <a:pt x="1757795" y="1252105"/>
                  <a:pt x="0" y="467591"/>
                  <a:pt x="0" y="467591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374573" y="5496557"/>
            <a:ext cx="24865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RESPONSE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291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8" grpId="0"/>
      <p:bldP spid="26" grpId="0"/>
      <p:bldP spid="32" grpId="0"/>
      <p:bldP spid="36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Cloud - Azure AD B</a:t>
            </a:r>
            <a:r>
              <a:rPr lang="en-US" sz="3600" dirty="0" smtClean="0"/>
              <a:t>2</a:t>
            </a:r>
            <a:r>
              <a:rPr lang="en-US" dirty="0" smtClean="0"/>
              <a:t>C</a:t>
            </a:r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Tenant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Applications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Identity Providers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Users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Client Side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Mobile app/Web App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Token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Access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718</TotalTime>
  <Words>224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Arial Narrow</vt:lpstr>
      <vt:lpstr>Corbel</vt:lpstr>
      <vt:lpstr>Wingdings</vt:lpstr>
      <vt:lpstr>Depth</vt:lpstr>
      <vt:lpstr>Azure AD B2C</vt:lpstr>
      <vt:lpstr>Agenda</vt:lpstr>
      <vt:lpstr>What is Azure AD B2C ?</vt:lpstr>
      <vt:lpstr>Active Directory </vt:lpstr>
      <vt:lpstr>Azure Active Directory Business  To Consumer</vt:lpstr>
      <vt:lpstr>Azure AD B2C features</vt:lpstr>
      <vt:lpstr>Azure B2C Fundamentals</vt:lpstr>
      <vt:lpstr>Accessing resources</vt:lpstr>
      <vt:lpstr>Quick Review</vt:lpstr>
      <vt:lpstr>Develop mobile apps…</vt:lpstr>
      <vt:lpstr>Thank you</vt:lpstr>
    </vt:vector>
  </TitlesOfParts>
  <Company>Southeastern Grocers,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AD B2C</dc:title>
  <dc:creator>Srinath Nanduri</dc:creator>
  <cp:lastModifiedBy>Srinath Nanduri</cp:lastModifiedBy>
  <cp:revision>48</cp:revision>
  <dcterms:created xsi:type="dcterms:W3CDTF">2018-03-14T00:09:09Z</dcterms:created>
  <dcterms:modified xsi:type="dcterms:W3CDTF">2018-03-17T06:05:25Z</dcterms:modified>
</cp:coreProperties>
</file>