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4660"/>
  </p:normalViewPr>
  <p:slideViewPr>
    <p:cSldViewPr>
      <p:cViewPr varScale="1">
        <p:scale>
          <a:sx n="72" d="100"/>
          <a:sy n="72" d="100"/>
        </p:scale>
        <p:origin x="1518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nn-NO" sz="4400" b="1" dirty="0" smtClean="0"/>
          </a:p>
          <a:p>
            <a:pPr algn="ctr"/>
            <a:r>
              <a:rPr lang="nn-NO" sz="4400" b="1" dirty="0" smtClean="0"/>
              <a:t>ACC NAME: MALACHI 4</a:t>
            </a:r>
            <a:endParaRPr lang="nn-NO" sz="4400" b="1" dirty="0"/>
          </a:p>
          <a:p>
            <a:pPr algn="ctr"/>
            <a:r>
              <a:rPr lang="nn-NO" sz="4400" b="1" dirty="0" smtClean="0"/>
              <a:t>ACC NUMBER: 1012924966</a:t>
            </a:r>
            <a:br>
              <a:rPr lang="nn-NO" sz="4400" b="1" dirty="0" smtClean="0"/>
            </a:br>
            <a:r>
              <a:rPr lang="nn-NO" sz="4400" b="1" dirty="0" smtClean="0"/>
              <a:t>BANK NAME: UBA</a:t>
            </a:r>
            <a:endParaRPr lang="nn-NO" sz="4400" b="1" dirty="0"/>
          </a:p>
        </p:txBody>
      </p:sp>
    </p:spTree>
    <p:extLst>
      <p:ext uri="{BB962C8B-B14F-4D97-AF65-F5344CB8AC3E}">
        <p14:creationId xmlns:p14="http://schemas.microsoft.com/office/powerpoint/2010/main" val="16252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5528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159</cp:revision>
  <dcterms:created xsi:type="dcterms:W3CDTF">2010-08-26T04:29:37Z</dcterms:created>
  <dcterms:modified xsi:type="dcterms:W3CDTF">2019-08-18T12:23:03Z</dcterms:modified>
</cp:coreProperties>
</file>