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86106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1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u="sng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ONLY BELIEVE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Fear not, little flock, from the cross to the throne,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death into life He went for His own;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 power in earth, all power above,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given to Him for the flock of His love.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CHORUS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Only believe, only believe,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 things are possible, only believe;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Only believe, only believe,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 things are possible, only believe.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(Lord, I believe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(Lord, I receive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(Jesus is here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Fear not, little flock, He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goeth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ahead,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Your Shepherd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selecteth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 path you must tread;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waters of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Marah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ll sweeten for thee,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 drank all the bitter in Gethsemane.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Fear not, little flock, whatever your lot,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 enters all rooms,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doors being shut;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 never forsakes, He never is gone,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 count on His presence in darkness and dawn.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610</TotalTime>
  <Words>169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</cp:revision>
  <dcterms:created xsi:type="dcterms:W3CDTF">2010-08-26T04:29:37Z</dcterms:created>
  <dcterms:modified xsi:type="dcterms:W3CDTF">2010-08-26T14:40:09Z</dcterms:modified>
</cp:coreProperties>
</file>