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3885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10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TEACH ME LORD TO WAIT</a:t>
            </a:r>
            <a:endParaRPr kumimoji="0" lang="en-US" sz="3600" b="1" u="sng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Teach me, Lord, to wait down on my knees,</a:t>
            </a:r>
          </a:p>
          <a:p>
            <a:r>
              <a:rPr lang="en-US" sz="3600" b="1" dirty="0"/>
              <a:t>Till in your own good time You answer my pleas;</a:t>
            </a:r>
          </a:p>
          <a:p>
            <a:r>
              <a:rPr lang="en-US" sz="3600" b="1" dirty="0"/>
              <a:t>Teach me not to rely on what others do,</a:t>
            </a:r>
          </a:p>
          <a:p>
            <a:r>
              <a:rPr lang="en-US" sz="3600" b="1" dirty="0"/>
              <a:t>But to wait in prayer for an answer from You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144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They that wait upon the Lord, shall renew their strength,</a:t>
            </a:r>
          </a:p>
          <a:p>
            <a:r>
              <a:rPr lang="en-US" sz="3600" b="1" dirty="0" smtClean="0"/>
              <a:t>They shall mount up with wings as an eagle,</a:t>
            </a:r>
          </a:p>
          <a:p>
            <a:r>
              <a:rPr lang="en-US" sz="3600" b="1" dirty="0" smtClean="0"/>
              <a:t>They shall run and not be weary, they shall walk and not faint;</a:t>
            </a:r>
          </a:p>
          <a:p>
            <a:r>
              <a:rPr lang="en-US" sz="3600" b="1" dirty="0" smtClean="0"/>
              <a:t>Teach me, Lord, teach me, Lord, to wait.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144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Teach me, Lord, to wait while hearts are aflame,</a:t>
            </a:r>
          </a:p>
          <a:p>
            <a:r>
              <a:rPr lang="en-US" sz="3600" b="1" dirty="0" smtClean="0"/>
              <a:t>Help me humble my pride and call on Your Name;</a:t>
            </a:r>
          </a:p>
          <a:p>
            <a:r>
              <a:rPr lang="en-US" sz="3600" b="1" dirty="0" smtClean="0"/>
              <a:t>Keep my faith renewed, keep my eyes on Thee,</a:t>
            </a:r>
          </a:p>
          <a:p>
            <a:r>
              <a:rPr lang="en-US" sz="3600" b="1" dirty="0" smtClean="0"/>
              <a:t>Help me be on this earth what You want me to be.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702</TotalTime>
  <Words>149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10</cp:revision>
  <dcterms:created xsi:type="dcterms:W3CDTF">2010-08-26T04:29:37Z</dcterms:created>
  <dcterms:modified xsi:type="dcterms:W3CDTF">2010-08-26T16:12:19Z</dcterms:modified>
</cp:coreProperties>
</file>