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23878"/>
            <a:ext cx="9448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I'VE NEVER BEEN SORRY</a:t>
            </a:r>
          </a:p>
          <a:p>
            <a:r>
              <a:rPr lang="en-US" sz="3600" b="1" dirty="0" smtClean="0"/>
              <a:t>Ever since Jesus saved and pardoned</a:t>
            </a:r>
          </a:p>
          <a:p>
            <a:r>
              <a:rPr lang="en-US" sz="3600" b="1" dirty="0" smtClean="0"/>
              <a:t>I have been singing every day.</a:t>
            </a:r>
          </a:p>
          <a:p>
            <a:r>
              <a:rPr lang="en-US" sz="3600" b="1" dirty="0" smtClean="0"/>
              <a:t>I’ve never been sorry</a:t>
            </a:r>
          </a:p>
          <a:p>
            <a:r>
              <a:rPr lang="en-US" sz="3600" b="1" dirty="0" smtClean="0"/>
              <a:t>That I trusted His name.</a:t>
            </a:r>
          </a:p>
          <a:p>
            <a:r>
              <a:rPr lang="en-US" sz="3600" b="1" dirty="0" smtClean="0"/>
              <a:t>Through the dark shadows</a:t>
            </a:r>
          </a:p>
          <a:p>
            <a:r>
              <a:rPr lang="en-US" sz="3600" b="1" dirty="0" smtClean="0"/>
              <a:t>He is with me,</a:t>
            </a:r>
          </a:p>
          <a:p>
            <a:r>
              <a:rPr lang="en-US" sz="3600" b="1" dirty="0" smtClean="0"/>
              <a:t>Guide me on the upward way.</a:t>
            </a:r>
          </a:p>
          <a:p>
            <a:r>
              <a:rPr lang="en-US" sz="3600" b="1" dirty="0" smtClean="0"/>
              <a:t>I’ve never been sorry</a:t>
            </a:r>
          </a:p>
          <a:p>
            <a:r>
              <a:rPr lang="en-US" sz="3600" b="1" dirty="0" smtClean="0"/>
              <a:t>That I trusted His name!</a:t>
            </a:r>
          </a:p>
          <a:p>
            <a:endParaRPr lang="en-US" sz="3600" b="1" dirty="0" smtClean="0"/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-381000"/>
            <a:ext cx="95250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dirty="0" smtClean="0"/>
          </a:p>
          <a:p>
            <a:pPr algn="ctr"/>
            <a:r>
              <a:rPr lang="en-GB" sz="3600" b="1" u="sng" dirty="0" smtClean="0"/>
              <a:t>CHORUS:</a:t>
            </a:r>
          </a:p>
          <a:p>
            <a:pPr algn="ctr"/>
            <a:r>
              <a:rPr lang="en-US" sz="3600" b="1" dirty="0" smtClean="0"/>
              <a:t>I’ve </a:t>
            </a:r>
            <a:r>
              <a:rPr lang="en-US" sz="3600" b="1" dirty="0" smtClean="0"/>
              <a:t>never been </a:t>
            </a:r>
            <a:r>
              <a:rPr lang="en-US" sz="3600" b="1" dirty="0" smtClean="0"/>
              <a:t>sorry(praise the Lord</a:t>
            </a:r>
            <a:r>
              <a:rPr lang="en-US" sz="3600" b="1" dirty="0" smtClean="0"/>
              <a:t>)</a:t>
            </a:r>
          </a:p>
          <a:p>
            <a:r>
              <a:rPr lang="en-US" sz="3600" b="1" dirty="0" smtClean="0"/>
              <a:t>That I trusted His name</a:t>
            </a:r>
          </a:p>
          <a:p>
            <a:r>
              <a:rPr lang="en-US" sz="3600" b="1" dirty="0" smtClean="0"/>
              <a:t>                      (Blessed Holy name)</a:t>
            </a:r>
          </a:p>
          <a:p>
            <a:r>
              <a:rPr lang="en-US" sz="3600" b="1" dirty="0" smtClean="0"/>
              <a:t>Every moment I find Him</a:t>
            </a:r>
          </a:p>
          <a:p>
            <a:r>
              <a:rPr lang="en-US" sz="3600" b="1" dirty="0" smtClean="0"/>
              <a:t>Exactly the same.(He’s exactly  the same)</a:t>
            </a:r>
          </a:p>
          <a:p>
            <a:r>
              <a:rPr lang="en-US" sz="3600" b="1" dirty="0" smtClean="0"/>
              <a:t>My soul has been singing(Every day)</a:t>
            </a:r>
          </a:p>
          <a:p>
            <a:r>
              <a:rPr lang="en-US" sz="3600" b="1" dirty="0" smtClean="0"/>
              <a:t>Since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came.</a:t>
            </a:r>
          </a:p>
          <a:p>
            <a:r>
              <a:rPr lang="en-US" sz="3600" b="1" dirty="0" smtClean="0"/>
              <a:t>                    (Since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came)</a:t>
            </a:r>
          </a:p>
          <a:p>
            <a:r>
              <a:rPr lang="en-US" sz="3600" b="1" dirty="0" smtClean="0"/>
              <a:t>I’ve never been sorry (praise the Lord)</a:t>
            </a:r>
          </a:p>
          <a:p>
            <a:r>
              <a:rPr lang="en-US" sz="3600" b="1" dirty="0" smtClean="0"/>
              <a:t>That I trusted His  name(Precious, Holy name)</a:t>
            </a:r>
          </a:p>
          <a:p>
            <a:endParaRPr lang="en-US" sz="3600" b="1" dirty="0" smtClean="0"/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93887"/>
            <a:ext cx="9525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All the day long I sing the story,</a:t>
            </a:r>
          </a:p>
          <a:p>
            <a:r>
              <a:rPr lang="en-US" sz="3600" b="1" dirty="0" smtClean="0"/>
              <a:t>Praise Him for His wondrous love,</a:t>
            </a:r>
          </a:p>
          <a:p>
            <a:r>
              <a:rPr lang="en-US" sz="3600" b="1" dirty="0" smtClean="0"/>
              <a:t>I’ve never been sorry,</a:t>
            </a:r>
          </a:p>
          <a:p>
            <a:r>
              <a:rPr lang="en-US" sz="3600" b="1" dirty="0" smtClean="0"/>
              <a:t>That I trusted His name.</a:t>
            </a:r>
          </a:p>
          <a:p>
            <a:r>
              <a:rPr lang="en-US" sz="3600" b="1" dirty="0" smtClean="0"/>
              <a:t>Surely I know a home is waiting,</a:t>
            </a:r>
          </a:p>
          <a:p>
            <a:r>
              <a:rPr lang="en-US" sz="3600" b="1" dirty="0" smtClean="0"/>
              <a:t>Beautiful home in Heav’n above.</a:t>
            </a:r>
          </a:p>
          <a:p>
            <a:r>
              <a:rPr lang="en-US" sz="3600" b="1" dirty="0" smtClean="0"/>
              <a:t>I’ve never been sorry</a:t>
            </a:r>
          </a:p>
          <a:p>
            <a:r>
              <a:rPr lang="en-US" sz="3600" b="1" dirty="0" smtClean="0"/>
              <a:t>That I trusted His name.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93887"/>
            <a:ext cx="9525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Brightly the Star of Hope is shinning</a:t>
            </a:r>
          </a:p>
          <a:p>
            <a:r>
              <a:rPr lang="en-US" sz="3600" b="1" dirty="0" smtClean="0"/>
              <a:t>Making my pathway brighter grow,</a:t>
            </a:r>
          </a:p>
          <a:p>
            <a:r>
              <a:rPr lang="en-US" sz="3600" b="1" dirty="0" smtClean="0"/>
              <a:t>I’ve been sorry</a:t>
            </a:r>
          </a:p>
          <a:p>
            <a:r>
              <a:rPr lang="en-US" sz="3600" b="1" dirty="0" smtClean="0"/>
              <a:t>That I trusted His name.</a:t>
            </a:r>
          </a:p>
          <a:p>
            <a:r>
              <a:rPr lang="en-US" sz="3600" b="1" dirty="0" smtClean="0"/>
              <a:t>Never a </a:t>
            </a:r>
            <a:r>
              <a:rPr lang="en-US" sz="3600" b="1" dirty="0" err="1" smtClean="0"/>
              <a:t>tho’t</a:t>
            </a:r>
            <a:r>
              <a:rPr lang="en-US" sz="3600" b="1" dirty="0" smtClean="0"/>
              <a:t> of sad repining,</a:t>
            </a:r>
          </a:p>
          <a:p>
            <a:r>
              <a:rPr lang="en-US" sz="3600" b="1" dirty="0" smtClean="0"/>
              <a:t>Jesus is with me, this I know,</a:t>
            </a:r>
          </a:p>
          <a:p>
            <a:r>
              <a:rPr lang="en-US" sz="3600" b="1" dirty="0" smtClean="0"/>
              <a:t>I’ve never been sorry that I trusted </a:t>
            </a:r>
            <a:r>
              <a:rPr lang="en-US" sz="3600" b="1" smtClean="0"/>
              <a:t>His name.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6096</TotalTime>
  <Words>223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212</cp:revision>
  <dcterms:created xsi:type="dcterms:W3CDTF">2010-08-26T04:29:37Z</dcterms:created>
  <dcterms:modified xsi:type="dcterms:W3CDTF">2011-02-13T16:12:48Z</dcterms:modified>
</cp:coreProperties>
</file>