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54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CC87-2D6D-4722-A4A0-EC06A9F28A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5942-9959-4225-B189-C892E470C2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-11349" y="324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1063</a:t>
            </a:r>
            <a:br>
              <a:rPr lang="en-US" b="1" dirty="0" smtClean="0"/>
            </a:br>
            <a:r>
              <a:rPr lang="en-US" b="1" dirty="0" smtClean="0"/>
              <a:t>ACROSS THE BRIDGE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1000" y="1232172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/>
              <a:t>I have lived a life of sin in this </a:t>
            </a:r>
            <a:r>
              <a:rPr lang="en-US" sz="4000" b="1" dirty="0" smtClean="0"/>
              <a:t>world I'm </a:t>
            </a:r>
            <a:r>
              <a:rPr lang="en-US" sz="4000" b="1" dirty="0"/>
              <a:t>living in</a:t>
            </a:r>
          </a:p>
          <a:p>
            <a:pPr>
              <a:buNone/>
            </a:pPr>
            <a:r>
              <a:rPr lang="en-US" sz="4000" b="1" dirty="0"/>
              <a:t>I have done forbidden </a:t>
            </a:r>
            <a:r>
              <a:rPr lang="en-US" sz="4000" b="1" dirty="0" smtClean="0"/>
              <a:t>things I </a:t>
            </a:r>
            <a:r>
              <a:rPr lang="en-US" sz="4000" b="1" dirty="0"/>
              <a:t>shouldn't do</a:t>
            </a:r>
          </a:p>
          <a:p>
            <a:pPr>
              <a:buNone/>
            </a:pPr>
            <a:r>
              <a:rPr lang="en-US" sz="4000" b="1" dirty="0"/>
              <a:t>I asked a stranger along the way</a:t>
            </a:r>
          </a:p>
          <a:p>
            <a:pPr>
              <a:buNone/>
            </a:pPr>
            <a:r>
              <a:rPr lang="en-US" sz="4000" b="1" dirty="0"/>
              <a:t>If he could tell me where to stay</a:t>
            </a:r>
          </a:p>
          <a:p>
            <a:pPr>
              <a:buNone/>
            </a:pPr>
            <a:r>
              <a:rPr lang="en-US" sz="4000" b="1" dirty="0"/>
              <a:t>Where I could find real happiness and love that true.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0"/>
            <a:ext cx="1339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b="1" dirty="0" smtClean="0"/>
              <a:t>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Across the bridge. There's no more sorrow</a:t>
            </a:r>
          </a:p>
          <a:p>
            <a:pPr>
              <a:buNone/>
            </a:pPr>
            <a:r>
              <a:rPr lang="en-US" sz="4000" b="1" dirty="0"/>
              <a:t>Across the bridge. There's no more pain</a:t>
            </a:r>
          </a:p>
          <a:p>
            <a:pPr>
              <a:buNone/>
            </a:pPr>
            <a:r>
              <a:rPr lang="en-US" sz="4000" b="1" dirty="0"/>
              <a:t>The sun will shine across the river</a:t>
            </a:r>
          </a:p>
          <a:p>
            <a:pPr>
              <a:buNone/>
            </a:pPr>
            <a:r>
              <a:rPr lang="en-US" sz="4000" b="1" dirty="0"/>
              <a:t>And we'll never be unhappy </a:t>
            </a:r>
            <a:r>
              <a:rPr lang="en-US" sz="4000" b="1" dirty="0" smtClean="0"/>
              <a:t>again.</a:t>
            </a:r>
            <a:endParaRPr lang="en-US" sz="40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0" y="0"/>
            <a:ext cx="1339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Follow the footsteps of the </a:t>
            </a:r>
            <a:r>
              <a:rPr lang="en-US" sz="3600" b="1" dirty="0" smtClean="0"/>
              <a:t>king till you </a:t>
            </a:r>
            <a:r>
              <a:rPr lang="en-US" sz="3600" b="1" dirty="0"/>
              <a:t>hear the voices ring</a:t>
            </a:r>
          </a:p>
          <a:p>
            <a:pPr>
              <a:buNone/>
            </a:pPr>
            <a:r>
              <a:rPr lang="en-US" sz="3600" b="1" dirty="0"/>
              <a:t>They'll be singing out the glory of </a:t>
            </a:r>
            <a:r>
              <a:rPr lang="en-US" sz="3600" b="1" dirty="0" smtClean="0"/>
              <a:t>the lamb</a:t>
            </a:r>
            <a:endParaRPr lang="en-US" sz="3600" b="1" dirty="0"/>
          </a:p>
          <a:p>
            <a:pPr>
              <a:buNone/>
            </a:pPr>
            <a:r>
              <a:rPr lang="en-US" sz="3600" b="1" dirty="0"/>
              <a:t>The river Jordan will be </a:t>
            </a:r>
            <a:r>
              <a:rPr lang="en-US" sz="3600" b="1" dirty="0" smtClean="0"/>
              <a:t>near</a:t>
            </a:r>
          </a:p>
          <a:p>
            <a:pPr>
              <a:buNone/>
            </a:pPr>
            <a:r>
              <a:rPr lang="en-US" sz="3600" b="1" dirty="0" smtClean="0"/>
              <a:t>The </a:t>
            </a:r>
            <a:r>
              <a:rPr lang="en-US" sz="3600" b="1" dirty="0"/>
              <a:t>sound of trumpets you will hear</a:t>
            </a:r>
          </a:p>
          <a:p>
            <a:pPr>
              <a:buNone/>
            </a:pPr>
            <a:r>
              <a:rPr lang="en-US" sz="3600" b="1" dirty="0"/>
              <a:t>You'll behold the most precious </a:t>
            </a:r>
            <a:r>
              <a:rPr lang="en-US" sz="3600" b="1" dirty="0" smtClean="0"/>
              <a:t>place ever known to man.</a:t>
            </a:r>
          </a:p>
          <a:p>
            <a:pPr>
              <a:buNone/>
            </a:pPr>
            <a:endParaRPr lang="en-US" sz="3600" b="1" dirty="0"/>
          </a:p>
        </p:txBody>
      </p:sp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1750" y="0"/>
            <a:ext cx="149225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1063 ACROSS THE BRIDGE</vt:lpstr>
      <vt:lpstr>CHORUS</vt:lpstr>
      <vt:lpstr>PowerPoint Presentation</vt:lpstr>
    </vt:vector>
  </TitlesOfParts>
  <Company>the word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1063 ACROSS THE BRIDGE</dc:title>
  <dc:creator>church</dc:creator>
  <cp:lastModifiedBy>BBF</cp:lastModifiedBy>
  <cp:revision>3</cp:revision>
  <dcterms:created xsi:type="dcterms:W3CDTF">2011-05-06T15:11:31Z</dcterms:created>
  <dcterms:modified xsi:type="dcterms:W3CDTF">2018-10-21T09:43:52Z</dcterms:modified>
</cp:coreProperties>
</file>