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CHORUS</a:t>
            </a:r>
          </a:p>
          <a:p>
            <a:r>
              <a:rPr lang="en-US" sz="3600" b="1" dirty="0" smtClean="0"/>
              <a:t>Why don’t you lead me to the Rock,</a:t>
            </a:r>
          </a:p>
          <a:p>
            <a:r>
              <a:rPr lang="en-US" sz="3600" b="1" dirty="0" smtClean="0"/>
              <a:t>That is higher than I.</a:t>
            </a:r>
          </a:p>
          <a:p>
            <a:r>
              <a:rPr lang="en-US" sz="3600" b="1" dirty="0" smtClean="0"/>
              <a:t>Lead me to the Rock, </a:t>
            </a:r>
          </a:p>
          <a:p>
            <a:r>
              <a:rPr lang="en-US" sz="3600" b="1" dirty="0" smtClean="0"/>
              <a:t>Oh lead me to the Rock</a:t>
            </a:r>
          </a:p>
          <a:p>
            <a:r>
              <a:rPr lang="en-US" sz="3600" b="1" dirty="0" smtClean="0"/>
              <a:t>Why don’t you lead me to the Rock,</a:t>
            </a:r>
          </a:p>
          <a:p>
            <a:r>
              <a:rPr lang="en-US" sz="3600" b="1" dirty="0" smtClean="0"/>
              <a:t>That is higher than I.</a:t>
            </a:r>
          </a:p>
          <a:p>
            <a:r>
              <a:rPr lang="en-US" sz="3600" b="1" dirty="0" smtClean="0"/>
              <a:t>Thou hast been a </a:t>
            </a:r>
            <a:r>
              <a:rPr lang="en-US" sz="3600" b="1" smtClean="0"/>
              <a:t>shelter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5635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207</cp:revision>
  <dcterms:created xsi:type="dcterms:W3CDTF">2010-08-26T04:29:37Z</dcterms:created>
  <dcterms:modified xsi:type="dcterms:W3CDTF">2010-12-19T16:50:20Z</dcterms:modified>
</cp:coreProperties>
</file>