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109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2492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are travelling on the right Road</a:t>
            </a:r>
          </a:p>
          <a:p>
            <a:r>
              <a:rPr lang="en-US" sz="3600" b="1" dirty="0" smtClean="0"/>
              <a:t>We believe the prophet He sent</a:t>
            </a:r>
          </a:p>
          <a:p>
            <a:r>
              <a:rPr lang="en-US" sz="3600" b="1" dirty="0" smtClean="0"/>
              <a:t>There is only one way to the city of God,</a:t>
            </a:r>
          </a:p>
          <a:p>
            <a:r>
              <a:rPr lang="en-US" sz="3600" b="1" dirty="0" smtClean="0"/>
              <a:t>We are traveling on the right Road.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WE ARE TRAVELLING ON </a:t>
            </a:r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THE</a:t>
            </a:r>
          </a:p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RIGHT ROAD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2138</TotalTime>
  <Words>40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89</cp:revision>
  <dcterms:created xsi:type="dcterms:W3CDTF">2010-08-26T04:29:37Z</dcterms:created>
  <dcterms:modified xsi:type="dcterms:W3CDTF">2010-11-03T08:22:20Z</dcterms:modified>
</cp:coreProperties>
</file>