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78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543110"/>
            <a:ext cx="922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Be it unto me</a:t>
            </a:r>
          </a:p>
          <a:p>
            <a:r>
              <a:rPr lang="en-US" sz="3600" b="1" dirty="0" smtClean="0"/>
              <a:t>According to your word,</a:t>
            </a:r>
          </a:p>
          <a:p>
            <a:r>
              <a:rPr lang="en-US" sz="3600" b="1" dirty="0" smtClean="0"/>
              <a:t>According to your promises,</a:t>
            </a:r>
          </a:p>
          <a:p>
            <a:r>
              <a:rPr lang="en-US" sz="3600" b="1" dirty="0" smtClean="0"/>
              <a:t>I can stand secure.</a:t>
            </a:r>
          </a:p>
          <a:p>
            <a:r>
              <a:rPr lang="en-US" sz="3600" b="1" dirty="0" smtClean="0"/>
              <a:t>Carve upon my heart</a:t>
            </a:r>
          </a:p>
          <a:p>
            <a:r>
              <a:rPr lang="en-US" sz="3600" b="1" dirty="0" smtClean="0"/>
              <a:t>The truth that sets me free,</a:t>
            </a:r>
          </a:p>
          <a:p>
            <a:r>
              <a:rPr lang="en-US" sz="3600" b="1" dirty="0" smtClean="0"/>
              <a:t>According to your word, oh Lord,</a:t>
            </a:r>
          </a:p>
          <a:p>
            <a:r>
              <a:rPr lang="en-US" sz="3600" b="1" dirty="0" smtClean="0"/>
              <a:t>Be it unto me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3810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600" b="1" u="sng" dirty="0" smtClean="0"/>
              <a:t>BE UNTO ME ACCORDING TO THY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2142</TotalTime>
  <Words>49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JUDE-MAJASAN</cp:lastModifiedBy>
  <cp:revision>91</cp:revision>
  <dcterms:created xsi:type="dcterms:W3CDTF">2010-08-26T04:29:37Z</dcterms:created>
  <dcterms:modified xsi:type="dcterms:W3CDTF">2015-07-03T18:42:57Z</dcterms:modified>
</cp:coreProperties>
</file>