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752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Moses led God’s children forty years</a:t>
            </a:r>
          </a:p>
          <a:p>
            <a:r>
              <a:rPr lang="en-US" sz="3600" b="1" dirty="0" smtClean="0"/>
              <a:t>He led them</a:t>
            </a:r>
          </a:p>
          <a:p>
            <a:r>
              <a:rPr lang="en-US" sz="3600" b="1" dirty="0" smtClean="0"/>
              <a:t>Through the cold and through the night</a:t>
            </a:r>
          </a:p>
          <a:p>
            <a:r>
              <a:rPr lang="en-US" sz="3600" b="1" dirty="0" smtClean="0"/>
              <a:t>Though they said let’s turn back,</a:t>
            </a:r>
          </a:p>
          <a:p>
            <a:r>
              <a:rPr lang="en-US" sz="3600" b="1" dirty="0" smtClean="0"/>
              <a:t>Moses said keep going</a:t>
            </a:r>
          </a:p>
          <a:p>
            <a:r>
              <a:rPr lang="en-US" sz="3600" b="1" dirty="0" smtClean="0"/>
              <a:t>Canaan land is just </a:t>
            </a:r>
            <a:r>
              <a:rPr lang="en-US" sz="3600" b="1" dirty="0" smtClean="0"/>
              <a:t>in sight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381000" y="990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>
                <a:latin typeface="Arial Black" pitchFamily="34" charset="0"/>
                <a:cs typeface="Times New Roman" pitchFamily="18" charset="0"/>
              </a:rPr>
              <a:t>CANAAN LAND IS JUST IN SIGHT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CHORUS</a:t>
            </a:r>
          </a:p>
          <a:p>
            <a:r>
              <a:rPr lang="en-US" sz="3600" b="1" dirty="0" smtClean="0"/>
              <a:t>There will be no sorrow</a:t>
            </a:r>
          </a:p>
          <a:p>
            <a:r>
              <a:rPr lang="en-US" sz="3600" b="1" dirty="0" smtClean="0"/>
              <a:t>There in that tomorrow</a:t>
            </a:r>
          </a:p>
          <a:p>
            <a:r>
              <a:rPr lang="en-US" sz="3600" b="1" dirty="0" smtClean="0"/>
              <a:t>We will be there by and by </a:t>
            </a:r>
          </a:p>
          <a:p>
            <a:r>
              <a:rPr lang="en-US" sz="3600" b="1" dirty="0" smtClean="0"/>
              <a:t>Milk and honey is flowing</a:t>
            </a:r>
          </a:p>
          <a:p>
            <a:r>
              <a:rPr lang="en-US" sz="3600" b="1" dirty="0" smtClean="0"/>
              <a:t>That is where I’m going</a:t>
            </a:r>
          </a:p>
          <a:p>
            <a:r>
              <a:rPr lang="en-US" sz="3600" b="1" dirty="0" smtClean="0"/>
              <a:t>Canaan  land is just in sight.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we walk through valleys</a:t>
            </a:r>
          </a:p>
          <a:p>
            <a:r>
              <a:rPr lang="en-US" sz="3600" b="1" dirty="0" smtClean="0"/>
              <a:t>Though we climb high mountains</a:t>
            </a:r>
          </a:p>
          <a:p>
            <a:r>
              <a:rPr lang="en-US" sz="3600" b="1" dirty="0" smtClean="0"/>
              <a:t>We must not give up the fight.</a:t>
            </a:r>
          </a:p>
          <a:p>
            <a:r>
              <a:rPr lang="en-US" sz="3600" b="1" dirty="0" smtClean="0"/>
              <a:t>We must be like Moses</a:t>
            </a:r>
          </a:p>
          <a:p>
            <a:r>
              <a:rPr lang="en-US" sz="3600" b="1" dirty="0" smtClean="0"/>
              <a:t>We got to keep on going</a:t>
            </a:r>
          </a:p>
          <a:p>
            <a:r>
              <a:rPr lang="en-US" sz="3600" b="1" dirty="0" smtClean="0"/>
              <a:t>Canaan land is just in sight.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2313</TotalTime>
  <Words>109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99</cp:revision>
  <dcterms:created xsi:type="dcterms:W3CDTF">2010-08-26T04:29:37Z</dcterms:created>
  <dcterms:modified xsi:type="dcterms:W3CDTF">2011-02-09T19:32:57Z</dcterms:modified>
</cp:coreProperties>
</file>