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66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121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6764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Come and go with me to my Father’s House,</a:t>
            </a:r>
          </a:p>
          <a:p>
            <a:r>
              <a:rPr lang="en-US" sz="3600" b="1" dirty="0" smtClean="0"/>
              <a:t>To my Father’s House, to my Father’s House,</a:t>
            </a:r>
          </a:p>
          <a:p>
            <a:r>
              <a:rPr lang="en-US" sz="3600" b="1" dirty="0" smtClean="0"/>
              <a:t>Come and go with me to my Father’s House,</a:t>
            </a:r>
          </a:p>
          <a:p>
            <a:r>
              <a:rPr lang="en-US" sz="3600" b="1" dirty="0" smtClean="0"/>
              <a:t>Where there’s peace, peace, peace.</a:t>
            </a:r>
          </a:p>
          <a:p>
            <a:r>
              <a:rPr lang="en-US" sz="3600" b="1" dirty="0" smtClean="0"/>
              <a:t>(Jesus will be there....)</a:t>
            </a:r>
          </a:p>
          <a:p>
            <a:r>
              <a:rPr lang="en-US" sz="3600" b="1" dirty="0" smtClean="0"/>
              <a:t>(There'll be no sorrow there)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COME </a:t>
            </a:r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AND GO WITH ME</a:t>
            </a:r>
            <a:endParaRPr lang="nn-NO" sz="3600" b="1" dirty="0" smtClean="0"/>
          </a:p>
          <a:p>
            <a:pPr algn="ctr"/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1965</TotalTime>
  <Words>56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87</cp:revision>
  <dcterms:created xsi:type="dcterms:W3CDTF">2010-08-26T04:29:37Z</dcterms:created>
  <dcterms:modified xsi:type="dcterms:W3CDTF">2010-09-02T04:36:59Z</dcterms:modified>
</cp:coreProperties>
</file>