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122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Just another touch, Lord, from You,</a:t>
            </a:r>
          </a:p>
          <a:p>
            <a:r>
              <a:rPr lang="en-US" sz="3600" b="1" dirty="0" smtClean="0"/>
              <a:t>To help in hard trials I go through;</a:t>
            </a:r>
          </a:p>
          <a:p>
            <a:r>
              <a:rPr lang="en-US" sz="3600" b="1" dirty="0" smtClean="0"/>
              <a:t>Though dark may be the night,</a:t>
            </a:r>
          </a:p>
          <a:p>
            <a:r>
              <a:rPr lang="en-US" sz="3600" b="1" dirty="0" smtClean="0"/>
              <a:t>You’ve sent a ray of light,</a:t>
            </a:r>
          </a:p>
          <a:p>
            <a:r>
              <a:rPr lang="en-US" sz="3600" b="1" dirty="0" smtClean="0"/>
              <a:t>When I get a touch, Lord, from You.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JUST ANOTHER TOUCH, LORD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1966</TotalTime>
  <Words>48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88</cp:revision>
  <dcterms:created xsi:type="dcterms:W3CDTF">2010-08-26T04:29:37Z</dcterms:created>
  <dcterms:modified xsi:type="dcterms:W3CDTF">2010-09-02T04:38:14Z</dcterms:modified>
</cp:coreProperties>
</file>