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124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am weak but Thou art strong,</a:t>
            </a:r>
          </a:p>
          <a:p>
            <a:r>
              <a:rPr lang="en-US" sz="3600" b="1" dirty="0" smtClean="0"/>
              <a:t>Jesus keep me from all wrong;</a:t>
            </a:r>
          </a:p>
          <a:p>
            <a:r>
              <a:rPr lang="en-US" sz="3600" b="1" dirty="0" smtClean="0"/>
              <a:t>I’ll be satisfied as long</a:t>
            </a:r>
          </a:p>
          <a:p>
            <a:r>
              <a:rPr lang="en-US" sz="3600" b="1" dirty="0" smtClean="0"/>
              <a:t>As I walk let me walk close to Thee.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JUST A CLOSER WALK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43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Just a closer walk with Thee,</a:t>
            </a:r>
          </a:p>
          <a:p>
            <a:r>
              <a:rPr lang="en-US" sz="3600" b="1" dirty="0" smtClean="0"/>
              <a:t>Grant it, Jesus, is my plea;</a:t>
            </a:r>
          </a:p>
          <a:p>
            <a:r>
              <a:rPr lang="en-US" sz="3600" b="1" dirty="0" smtClean="0"/>
              <a:t>Daily walking close to Thee,</a:t>
            </a:r>
          </a:p>
          <a:p>
            <a:r>
              <a:rPr lang="en-US" sz="3600" b="1" dirty="0" smtClean="0"/>
              <a:t>Let it be, dear Lord, let it 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smtClean="0"/>
              <a:t>Through </a:t>
            </a:r>
            <a:r>
              <a:rPr lang="en-US" sz="3600" b="1" dirty="0" smtClean="0"/>
              <a:t>this world of toil and snares,</a:t>
            </a:r>
          </a:p>
          <a:p>
            <a:r>
              <a:rPr lang="en-US" sz="3600" b="1" dirty="0" smtClean="0"/>
              <a:t>If I falter, Lord, who cares?</a:t>
            </a:r>
          </a:p>
          <a:p>
            <a:r>
              <a:rPr lang="en-US" sz="3600" b="1" dirty="0" smtClean="0"/>
              <a:t>Who with me my burden shares?</a:t>
            </a:r>
          </a:p>
          <a:p>
            <a:r>
              <a:rPr lang="en-US" sz="3600" b="1" dirty="0" smtClean="0"/>
              <a:t>None but Thee, dear Lord, none but Thee.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1206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When my feeble life is o’er,</a:t>
            </a:r>
          </a:p>
          <a:p>
            <a:r>
              <a:rPr lang="en-US" sz="3600" b="1" dirty="0" smtClean="0"/>
              <a:t>Time for me will be no more;</a:t>
            </a:r>
          </a:p>
          <a:p>
            <a:r>
              <a:rPr lang="en-US" sz="3600" b="1" dirty="0" smtClean="0"/>
              <a:t>Guide me gently, safely o’er,</a:t>
            </a:r>
          </a:p>
          <a:p>
            <a:r>
              <a:rPr lang="en-US" sz="3600" b="1" dirty="0" smtClean="0"/>
              <a:t>To Thy kingdom shore, to Thy shore.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1972</TotalTime>
  <Words>134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91</cp:revision>
  <dcterms:created xsi:type="dcterms:W3CDTF">2010-08-26T04:29:37Z</dcterms:created>
  <dcterms:modified xsi:type="dcterms:W3CDTF">2010-12-08T16:55:53Z</dcterms:modified>
</cp:coreProperties>
</file>