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EE744-5033-40E0-80B7-24F7B23989BE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F313-5999-45B8-8674-20ECF37D8A2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5F313-5999-45B8-8674-20ECF37D8A2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5F313-5999-45B8-8674-20ECF37D8A2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5F313-5999-45B8-8674-20ECF37D8A2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5F313-5999-45B8-8674-20ECF37D8A2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5F313-5999-45B8-8674-20ECF37D8A2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127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you been to Jesus for the </a:t>
            </a:r>
          </a:p>
          <a:p>
            <a:r>
              <a:rPr lang="en-US" sz="3600" b="1" dirty="0" smtClean="0"/>
              <a:t>Cleansing </a:t>
            </a:r>
            <a:r>
              <a:rPr lang="en-US" sz="3600" b="1" dirty="0" err="1" smtClean="0"/>
              <a:t>pow’r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>Are you washed in the blood of the Lamb?</a:t>
            </a:r>
          </a:p>
          <a:p>
            <a:r>
              <a:rPr lang="en-US" sz="3600" b="1" dirty="0" smtClean="0"/>
              <a:t>Are you fully trusting in His grace this hour?</a:t>
            </a:r>
          </a:p>
          <a:p>
            <a:r>
              <a:rPr lang="en-US" sz="3600" b="1" dirty="0" smtClean="0"/>
              <a:t>Are you washed in the blood of the Lamb?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ARE YOU WASHED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43000"/>
            <a:ext cx="960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Are you washed in the blood,</a:t>
            </a:r>
          </a:p>
          <a:p>
            <a:r>
              <a:rPr lang="en-US" sz="3600" b="1" dirty="0" smtClean="0"/>
              <a:t>In the soul-cleansing blood of the Lamb?</a:t>
            </a:r>
          </a:p>
          <a:p>
            <a:r>
              <a:rPr lang="en-US" sz="3600" b="1" dirty="0" smtClean="0"/>
              <a:t>Are your garments spotless? Are they white as snow</a:t>
            </a:r>
            <a:r>
              <a:rPr lang="en-US" sz="3600" b="1" dirty="0" smtClean="0"/>
              <a:t>? </a:t>
            </a:r>
            <a:endParaRPr lang="en-US" sz="3600" b="1" dirty="0" smtClean="0"/>
          </a:p>
          <a:p>
            <a:r>
              <a:rPr lang="en-US" sz="3500" b="1" dirty="0" smtClean="0"/>
              <a:t>Are </a:t>
            </a:r>
            <a:r>
              <a:rPr lang="en-US" sz="3500" b="1" dirty="0" smtClean="0"/>
              <a:t>you washed in the blood of the Lamb?</a:t>
            </a:r>
          </a:p>
          <a:p>
            <a:endParaRPr lang="en-US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Are you walking daily by the Savior’s side?</a:t>
            </a:r>
          </a:p>
          <a:p>
            <a:r>
              <a:rPr lang="en-US" sz="3600" b="1" dirty="0" smtClean="0"/>
              <a:t>Are you washed in the blood of the Lamb?</a:t>
            </a:r>
          </a:p>
          <a:p>
            <a:r>
              <a:rPr lang="en-US" sz="3600" b="1" dirty="0" smtClean="0"/>
              <a:t>Do you rest each moment in the Crucified?</a:t>
            </a:r>
          </a:p>
          <a:p>
            <a:r>
              <a:rPr lang="en-US" sz="3600" b="1" dirty="0" smtClean="0"/>
              <a:t>Are you washed in the blood of the Lamb?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the Bridegroom cometh, will your</a:t>
            </a:r>
          </a:p>
          <a:p>
            <a:r>
              <a:rPr lang="en-US" sz="3600" b="1" dirty="0" smtClean="0"/>
              <a:t>robes be white,</a:t>
            </a:r>
          </a:p>
          <a:p>
            <a:r>
              <a:rPr lang="en-US" sz="3600" b="1" dirty="0" smtClean="0"/>
              <a:t>Pure and white in the blood of the Lamb?</a:t>
            </a:r>
          </a:p>
          <a:p>
            <a:r>
              <a:rPr lang="en-US" sz="3600" b="1" dirty="0" smtClean="0"/>
              <a:t>Will your soul be ready for the mansions</a:t>
            </a:r>
          </a:p>
          <a:p>
            <a:r>
              <a:rPr lang="en-US" sz="3600" b="1" dirty="0" smtClean="0"/>
              <a:t>bright</a:t>
            </a:r>
          </a:p>
          <a:p>
            <a:r>
              <a:rPr lang="en-US" sz="3600" b="1" dirty="0" smtClean="0"/>
              <a:t>And be washed in the blood of the Lamb?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Lay aside the garments that are stained with sin,</a:t>
            </a:r>
          </a:p>
          <a:p>
            <a:r>
              <a:rPr lang="en-US" sz="3600" b="1" dirty="0" smtClean="0"/>
              <a:t>And be washed in the blood of the Lamb?</a:t>
            </a:r>
          </a:p>
          <a:p>
            <a:r>
              <a:rPr lang="en-US" sz="3600" b="1" dirty="0" smtClean="0"/>
              <a:t>There’s a fountain flowing for the soul</a:t>
            </a:r>
          </a:p>
          <a:p>
            <a:r>
              <a:rPr lang="en-US" sz="3600" b="1" dirty="0" smtClean="0"/>
              <a:t>unclean,</a:t>
            </a:r>
          </a:p>
          <a:p>
            <a:r>
              <a:rPr lang="en-US" sz="3600" b="1" dirty="0" smtClean="0"/>
              <a:t>Oh, be washed in the blood of the Lamb.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1983</TotalTime>
  <Words>204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97</cp:revision>
  <dcterms:created xsi:type="dcterms:W3CDTF">2010-08-26T04:29:37Z</dcterms:created>
  <dcterms:modified xsi:type="dcterms:W3CDTF">2010-10-12T06:18:00Z</dcterms:modified>
</cp:coreProperties>
</file>