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4" d="100"/>
          <a:sy n="44" d="100"/>
        </p:scale>
        <p:origin x="2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132		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A wonderful time is just ahead,</a:t>
            </a:r>
          </a:p>
          <a:p>
            <a:r>
              <a:rPr lang="en-US" sz="4400" b="1" dirty="0"/>
              <a:t>The Lord Whom we love and own</a:t>
            </a:r>
          </a:p>
          <a:p>
            <a:r>
              <a:rPr lang="en-US" sz="4400" b="1" dirty="0"/>
              <a:t>Will open the gates of </a:t>
            </a:r>
            <a:r>
              <a:rPr lang="en-US" sz="4400" b="1" dirty="0" err="1"/>
              <a:t>gloryland</a:t>
            </a:r>
            <a:endParaRPr lang="en-US" sz="4400" b="1" dirty="0"/>
          </a:p>
          <a:p>
            <a:r>
              <a:rPr lang="en-US" sz="4400" b="1" dirty="0"/>
              <a:t>Revealing His glory throne.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A WONDERFUL TIME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54" y="677881"/>
            <a:ext cx="91396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A wonderful time for you,</a:t>
            </a:r>
          </a:p>
          <a:p>
            <a:r>
              <a:rPr lang="en-US" sz="3600" b="1" dirty="0"/>
              <a:t>A wonderful time for me;</a:t>
            </a:r>
          </a:p>
          <a:p>
            <a:r>
              <a:rPr lang="en-US" sz="3600" b="1" dirty="0"/>
              <a:t>If we are prepared to meet Jesus the King,</a:t>
            </a:r>
          </a:p>
          <a:p>
            <a:r>
              <a:rPr lang="en-US" sz="3600" b="1" dirty="0"/>
              <a:t>A wonderful time it will be.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709" y="642877"/>
            <a:ext cx="91352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/>
          </a:p>
          <a:p>
            <a:r>
              <a:rPr lang="en-US" sz="4000" b="1" dirty="0"/>
              <a:t>A wonderful time is just ahead,</a:t>
            </a:r>
          </a:p>
          <a:p>
            <a:r>
              <a:rPr lang="en-US" sz="4000" b="1" dirty="0"/>
              <a:t>Our conflicts and trials passed;</a:t>
            </a:r>
          </a:p>
          <a:p>
            <a:r>
              <a:rPr lang="en-US" sz="4000" b="1" dirty="0"/>
              <a:t>Our wilderness journey at an end,</a:t>
            </a:r>
          </a:p>
          <a:p>
            <a:r>
              <a:rPr lang="en-US" sz="4000" b="1" dirty="0"/>
              <a:t>Safe home everyone at last.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42877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/>
          </a:p>
          <a:p>
            <a:r>
              <a:rPr lang="en-US" sz="4000" b="1" dirty="0"/>
              <a:t>A wonderful time is just ahead,</a:t>
            </a:r>
          </a:p>
          <a:p>
            <a:r>
              <a:rPr lang="en-US" sz="4000" b="1" dirty="0"/>
              <a:t>The groans of creation cease;</a:t>
            </a:r>
          </a:p>
          <a:p>
            <a:r>
              <a:rPr lang="en-US" sz="4000" b="1" dirty="0"/>
              <a:t>And all that is held in bondage now</a:t>
            </a:r>
          </a:p>
          <a:p>
            <a:r>
              <a:rPr lang="en-US" sz="4000" b="1" dirty="0"/>
              <a:t>The Lord will that day release.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1991</TotalTime>
  <Words>112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101</cp:revision>
  <dcterms:created xsi:type="dcterms:W3CDTF">2010-08-26T04:29:37Z</dcterms:created>
  <dcterms:modified xsi:type="dcterms:W3CDTF">2019-11-30T01:39:11Z</dcterms:modified>
</cp:coreProperties>
</file>