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82379" autoAdjust="0"/>
  </p:normalViewPr>
  <p:slideViewPr>
    <p:cSldViewPr>
      <p:cViewPr varScale="1">
        <p:scale>
          <a:sx n="30" d="100"/>
          <a:sy n="30" d="100"/>
        </p:scale>
        <p:origin x="3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133		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1676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Once my soul was astray from the heavenly way,</a:t>
            </a:r>
          </a:p>
          <a:p>
            <a:r>
              <a:rPr lang="en-US" sz="3600" b="1" dirty="0"/>
              <a:t>And was wretched and vile as could be;</a:t>
            </a:r>
          </a:p>
          <a:p>
            <a:r>
              <a:rPr lang="en-US" sz="3600" b="1" dirty="0"/>
              <a:t>But my </a:t>
            </a:r>
            <a:r>
              <a:rPr lang="en-US" sz="3600" b="1" dirty="0" err="1"/>
              <a:t>Saviour</a:t>
            </a:r>
            <a:r>
              <a:rPr lang="en-US" sz="3600" b="1" dirty="0"/>
              <a:t> above, gave me peace, joy and love,</a:t>
            </a:r>
          </a:p>
          <a:p>
            <a:r>
              <a:rPr lang="en-US" sz="3600" b="1" dirty="0"/>
              <a:t>When He reached down His hand for me,</a:t>
            </a:r>
          </a:p>
          <a:p>
            <a:r>
              <a:rPr lang="en-US" sz="3600" b="1" dirty="0"/>
              <a:t>for 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WHEN HE REACHED DOWN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495299"/>
            <a:ext cx="9067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When He reached down His hand for me,</a:t>
            </a:r>
          </a:p>
          <a:p>
            <a:r>
              <a:rPr lang="en-US" sz="3600" b="1" dirty="0"/>
              <a:t>When He reached down His hand for me;</a:t>
            </a:r>
          </a:p>
          <a:p>
            <a:r>
              <a:rPr lang="en-US" sz="3600" b="1" dirty="0"/>
              <a:t>I was lost and undone, without God or His Son,</a:t>
            </a:r>
          </a:p>
          <a:p>
            <a:r>
              <a:rPr lang="en-US" sz="3600" b="1" dirty="0"/>
              <a:t>When He reached down His hand for me,</a:t>
            </a:r>
          </a:p>
          <a:p>
            <a:r>
              <a:rPr lang="en-US" sz="3600" b="1" dirty="0"/>
              <a:t>for me.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358676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I was nearing despair, when He came to me there,</a:t>
            </a:r>
          </a:p>
          <a:p>
            <a:r>
              <a:rPr lang="en-US" sz="3600" b="1" dirty="0"/>
              <a:t>And He showed me that I could be free;</a:t>
            </a:r>
          </a:p>
          <a:p>
            <a:r>
              <a:rPr lang="en-US" sz="3600" b="1" dirty="0"/>
              <a:t>Then He lifted my feet, gave me glory complete,</a:t>
            </a:r>
          </a:p>
          <a:p>
            <a:r>
              <a:rPr lang="en-US" sz="3600" b="1" dirty="0"/>
              <a:t>When He reached down His hand for me,</a:t>
            </a:r>
          </a:p>
          <a:p>
            <a:r>
              <a:rPr lang="en-US" sz="3600" b="1" dirty="0"/>
              <a:t>for me.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57200"/>
            <a:ext cx="9448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How my heart doth rejoice since I made Him my choice,</a:t>
            </a:r>
          </a:p>
          <a:p>
            <a:r>
              <a:rPr lang="en-US" sz="3600" b="1" dirty="0"/>
              <a:t>From the tempest to Him now I flee;</a:t>
            </a:r>
          </a:p>
          <a:p>
            <a:r>
              <a:rPr lang="en-US" sz="3600" b="1" dirty="0"/>
              <a:t>Now I lean on His arm, I’m secure from all harm,</a:t>
            </a:r>
          </a:p>
          <a:p>
            <a:r>
              <a:rPr lang="en-US" sz="3600" b="1" dirty="0"/>
              <a:t>Since He reached down His hand for me,</a:t>
            </a:r>
          </a:p>
          <a:p>
            <a:r>
              <a:rPr lang="en-US" sz="3600" b="1" dirty="0"/>
              <a:t>for me.</a:t>
            </a:r>
          </a:p>
          <a:p>
            <a:endParaRPr lang="en-US" sz="36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38100" y="511076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Since the Lord gave me peace, heavenly joys never cease;</a:t>
            </a:r>
          </a:p>
          <a:p>
            <a:r>
              <a:rPr lang="en-US" sz="3600" b="1" dirty="0"/>
              <a:t>Lord, I give all my life unto Thee;</a:t>
            </a:r>
          </a:p>
          <a:p>
            <a:r>
              <a:rPr lang="en-US" sz="3600" b="1" dirty="0"/>
              <a:t>Guide my feet, hold my hand, grant with Thee I may stand,</a:t>
            </a:r>
          </a:p>
          <a:p>
            <a:r>
              <a:rPr lang="en-US" sz="3600" b="1" dirty="0"/>
              <a:t>For You reached down Your hand for me,</a:t>
            </a:r>
          </a:p>
          <a:p>
            <a:r>
              <a:rPr lang="en-US" sz="3600" b="1" dirty="0"/>
              <a:t>for me.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2223</TotalTime>
  <Words>235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114</cp:revision>
  <dcterms:created xsi:type="dcterms:W3CDTF">2010-08-26T04:29:37Z</dcterms:created>
  <dcterms:modified xsi:type="dcterms:W3CDTF">2020-02-29T00:15:30Z</dcterms:modified>
</cp:coreProperties>
</file>