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134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Hark! ‘tis the Shepherd’s voice I hear,</a:t>
            </a:r>
          </a:p>
          <a:p>
            <a:r>
              <a:rPr lang="en-US" sz="3600" b="1" dirty="0" smtClean="0"/>
              <a:t>Out in the desert dark and drear,</a:t>
            </a:r>
          </a:p>
          <a:p>
            <a:r>
              <a:rPr lang="en-US" sz="3600" b="1" dirty="0" smtClean="0"/>
              <a:t>Calling the sheep who’ve gone astray,,</a:t>
            </a:r>
          </a:p>
          <a:p>
            <a:r>
              <a:rPr lang="en-US" sz="3600" b="1" dirty="0" smtClean="0"/>
              <a:t>Far from The Shepherd’s fold away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BRING THEM IN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Bring them in, bring them in,</a:t>
            </a:r>
          </a:p>
          <a:p>
            <a:r>
              <a:rPr lang="en-US" sz="3600" b="1" dirty="0" smtClean="0"/>
              <a:t>Bring them in from the fields of sin;</a:t>
            </a:r>
          </a:p>
          <a:p>
            <a:r>
              <a:rPr lang="en-US" sz="3600" b="1" dirty="0" smtClean="0"/>
              <a:t>Bring them in, bring them in,</a:t>
            </a:r>
          </a:p>
          <a:p>
            <a:r>
              <a:rPr lang="en-US" sz="3600" b="1" dirty="0" smtClean="0"/>
              <a:t>Bring the </a:t>
            </a:r>
            <a:r>
              <a:rPr lang="en-US" sz="3600" b="1" dirty="0" err="1" smtClean="0"/>
              <a:t>wand’ring</a:t>
            </a:r>
            <a:r>
              <a:rPr lang="en-US" sz="3600" b="1" dirty="0" smtClean="0"/>
              <a:t> (Little) ones to Jesus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Who’ll go and help this Shepherd kind,</a:t>
            </a:r>
          </a:p>
          <a:p>
            <a:r>
              <a:rPr lang="en-US" sz="3600" b="1" dirty="0" smtClean="0"/>
              <a:t>Help Him the </a:t>
            </a:r>
            <a:r>
              <a:rPr lang="en-US" sz="3600" b="1" dirty="0" err="1" smtClean="0"/>
              <a:t>wand’ring</a:t>
            </a:r>
            <a:r>
              <a:rPr lang="en-US" sz="3600" b="1" dirty="0" smtClean="0"/>
              <a:t> (little) ones to find?</a:t>
            </a:r>
          </a:p>
          <a:p>
            <a:r>
              <a:rPr lang="en-US" sz="3600" b="1" dirty="0" smtClean="0"/>
              <a:t>Who’ll bring the lost ones to the fold,</a:t>
            </a:r>
          </a:p>
          <a:p>
            <a:r>
              <a:rPr lang="en-US" sz="3600" b="1" dirty="0" smtClean="0"/>
              <a:t>Where they’ll be sheltered from the cold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Out in the desert hear their cry,</a:t>
            </a:r>
          </a:p>
          <a:p>
            <a:r>
              <a:rPr lang="en-US" sz="3600" b="1" dirty="0" smtClean="0"/>
              <a:t>Out on the mountains wild and high;</a:t>
            </a:r>
          </a:p>
          <a:p>
            <a:r>
              <a:rPr lang="en-US" sz="3600" b="1" dirty="0" smtClean="0"/>
              <a:t>Hark! ‘tis the Master speaks to thee,</a:t>
            </a:r>
          </a:p>
          <a:p>
            <a:r>
              <a:rPr lang="en-US" sz="3600" b="1" dirty="0" smtClean="0"/>
              <a:t>“Go find My sheep </a:t>
            </a:r>
            <a:r>
              <a:rPr lang="en-US" sz="3600" b="1" dirty="0" err="1" smtClean="0"/>
              <a:t>where’er</a:t>
            </a:r>
            <a:r>
              <a:rPr lang="en-US" sz="3600" b="1" dirty="0" smtClean="0"/>
              <a:t> they be.”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1994</TotalTime>
  <Words>142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102</cp:revision>
  <dcterms:created xsi:type="dcterms:W3CDTF">2010-08-26T04:29:37Z</dcterms:created>
  <dcterms:modified xsi:type="dcterms:W3CDTF">2010-09-02T05:09:38Z</dcterms:modified>
</cp:coreProperties>
</file>